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285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ron" initials="M" lastIdx="0" clrIdx="0">
    <p:extLst>
      <p:ext uri="{19B8F6BF-5375-455C-9EA6-DF929625EA0E}">
        <p15:presenceInfo xmlns:p15="http://schemas.microsoft.com/office/powerpoint/2012/main" userId="Mit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8" d="100"/>
          <a:sy n="148" d="100"/>
        </p:scale>
        <p:origin x="-226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12.jpg"/><Relationship Id="rId26" Type="http://schemas.openxmlformats.org/officeDocument/2006/relationships/image" Target="../media/image56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33" Type="http://schemas.openxmlformats.org/officeDocument/2006/relationships/image" Target="../media/image63.jp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32" Type="http://schemas.openxmlformats.org/officeDocument/2006/relationships/image" Target="../media/image62.jp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1.png"/><Relationship Id="rId19" Type="http://schemas.openxmlformats.org/officeDocument/2006/relationships/image" Target="../media/image49.jpg"/><Relationship Id="rId31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09-Jan-19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57320" y="466509"/>
            <a:ext cx="3240405" cy="6480175"/>
          </a:xfrm>
          <a:custGeom>
            <a:avLst/>
            <a:gdLst/>
            <a:ahLst/>
            <a:cxnLst/>
            <a:rect l="l" t="t" r="r" b="b"/>
            <a:pathLst>
              <a:path w="3240404" h="6480175">
                <a:moveTo>
                  <a:pt x="3239998" y="0"/>
                </a:moveTo>
                <a:lnTo>
                  <a:pt x="0" y="0"/>
                </a:lnTo>
                <a:lnTo>
                  <a:pt x="0" y="6480006"/>
                </a:lnTo>
                <a:lnTo>
                  <a:pt x="3239998" y="6480006"/>
                </a:lnTo>
                <a:lnTo>
                  <a:pt x="3239998" y="0"/>
                </a:lnTo>
                <a:close/>
              </a:path>
            </a:pathLst>
          </a:custGeom>
          <a:ln w="719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7323" y="466509"/>
            <a:ext cx="3240405" cy="6480175"/>
          </a:xfrm>
          <a:custGeom>
            <a:avLst/>
            <a:gdLst/>
            <a:ahLst/>
            <a:cxnLst/>
            <a:rect l="l" t="t" r="r" b="b"/>
            <a:pathLst>
              <a:path w="3240404" h="6480175">
                <a:moveTo>
                  <a:pt x="0" y="0"/>
                </a:moveTo>
                <a:lnTo>
                  <a:pt x="3239997" y="0"/>
                </a:lnTo>
                <a:lnTo>
                  <a:pt x="3239997" y="6480006"/>
                </a:lnTo>
                <a:lnTo>
                  <a:pt x="0" y="648000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7323" y="6002604"/>
            <a:ext cx="3240405" cy="330835"/>
          </a:xfrm>
          <a:custGeom>
            <a:avLst/>
            <a:gdLst/>
            <a:ahLst/>
            <a:cxnLst/>
            <a:rect l="l" t="t" r="r" b="b"/>
            <a:pathLst>
              <a:path w="3240404" h="330835">
                <a:moveTo>
                  <a:pt x="0" y="330268"/>
                </a:moveTo>
                <a:lnTo>
                  <a:pt x="3239997" y="330268"/>
                </a:lnTo>
                <a:lnTo>
                  <a:pt x="3239997" y="0"/>
                </a:lnTo>
                <a:lnTo>
                  <a:pt x="0" y="0"/>
                </a:lnTo>
                <a:lnTo>
                  <a:pt x="0" y="3302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19269" y="6046025"/>
            <a:ext cx="306705" cy="252095"/>
          </a:xfrm>
          <a:custGeom>
            <a:avLst/>
            <a:gdLst/>
            <a:ahLst/>
            <a:cxnLst/>
            <a:rect l="l" t="t" r="r" b="b"/>
            <a:pathLst>
              <a:path w="306705" h="252095">
                <a:moveTo>
                  <a:pt x="153168" y="0"/>
                </a:moveTo>
                <a:lnTo>
                  <a:pt x="0" y="251934"/>
                </a:lnTo>
                <a:lnTo>
                  <a:pt x="306343" y="251934"/>
                </a:lnTo>
                <a:lnTo>
                  <a:pt x="293668" y="231089"/>
                </a:lnTo>
                <a:lnTo>
                  <a:pt x="141738" y="231089"/>
                </a:lnTo>
                <a:lnTo>
                  <a:pt x="141738" y="207568"/>
                </a:lnTo>
                <a:lnTo>
                  <a:pt x="279368" y="207568"/>
                </a:lnTo>
                <a:lnTo>
                  <a:pt x="268303" y="189369"/>
                </a:lnTo>
                <a:lnTo>
                  <a:pt x="147135" y="189369"/>
                </a:lnTo>
                <a:lnTo>
                  <a:pt x="140836" y="100228"/>
                </a:lnTo>
                <a:lnTo>
                  <a:pt x="140836" y="62966"/>
                </a:lnTo>
                <a:lnTo>
                  <a:pt x="191451" y="62966"/>
                </a:lnTo>
                <a:lnTo>
                  <a:pt x="153168" y="0"/>
                </a:lnTo>
                <a:close/>
              </a:path>
              <a:path w="306705" h="252095">
                <a:moveTo>
                  <a:pt x="279368" y="207568"/>
                </a:moveTo>
                <a:lnTo>
                  <a:pt x="165500" y="207568"/>
                </a:lnTo>
                <a:lnTo>
                  <a:pt x="165500" y="231089"/>
                </a:lnTo>
                <a:lnTo>
                  <a:pt x="293668" y="231089"/>
                </a:lnTo>
                <a:lnTo>
                  <a:pt x="279368" y="207568"/>
                </a:lnTo>
                <a:close/>
              </a:path>
              <a:path w="306705" h="252095">
                <a:moveTo>
                  <a:pt x="191451" y="62966"/>
                </a:moveTo>
                <a:lnTo>
                  <a:pt x="166401" y="62966"/>
                </a:lnTo>
                <a:lnTo>
                  <a:pt x="166401" y="100228"/>
                </a:lnTo>
                <a:lnTo>
                  <a:pt x="160445" y="189369"/>
                </a:lnTo>
                <a:lnTo>
                  <a:pt x="268303" y="189369"/>
                </a:lnTo>
                <a:lnTo>
                  <a:pt x="191451" y="62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50416" y="1680890"/>
            <a:ext cx="1128831" cy="1128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77198" y="2947936"/>
            <a:ext cx="202920" cy="179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360601" y="2946768"/>
            <a:ext cx="176782" cy="181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89670" y="2947936"/>
            <a:ext cx="145745" cy="1790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111311" y="2947936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19">
                <a:moveTo>
                  <a:pt x="0" y="32664"/>
                </a:moveTo>
                <a:lnTo>
                  <a:pt x="0" y="0"/>
                </a:lnTo>
                <a:lnTo>
                  <a:pt x="38061" y="0"/>
                </a:lnTo>
                <a:lnTo>
                  <a:pt x="38061" y="32664"/>
                </a:lnTo>
                <a:lnTo>
                  <a:pt x="0" y="3266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130342" y="300523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754"/>
                </a:lnTo>
              </a:path>
            </a:pathLst>
          </a:custGeom>
          <a:ln w="380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910181" y="2947936"/>
            <a:ext cx="159537" cy="179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2974" y="2946768"/>
            <a:ext cx="176782" cy="1812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449539" y="2947936"/>
            <a:ext cx="202920" cy="179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757320" y="466509"/>
            <a:ext cx="3240405" cy="610870"/>
          </a:xfrm>
          <a:custGeom>
            <a:avLst/>
            <a:gdLst/>
            <a:ahLst/>
            <a:cxnLst/>
            <a:rect l="l" t="t" r="r" b="b"/>
            <a:pathLst>
              <a:path w="3240404" h="610869">
                <a:moveTo>
                  <a:pt x="0" y="0"/>
                </a:moveTo>
                <a:lnTo>
                  <a:pt x="3239998" y="0"/>
                </a:lnTo>
                <a:lnTo>
                  <a:pt x="3239998" y="610831"/>
                </a:lnTo>
                <a:lnTo>
                  <a:pt x="0" y="61083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098772" y="3014662"/>
            <a:ext cx="75590" cy="75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645187" y="3016846"/>
            <a:ext cx="75603" cy="756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092359" y="3200184"/>
            <a:ext cx="75603" cy="75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437479" y="4344754"/>
            <a:ext cx="411723" cy="3336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216016" y="4653429"/>
            <a:ext cx="168343" cy="143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113667" y="4681321"/>
            <a:ext cx="281305" cy="140970"/>
          </a:xfrm>
          <a:custGeom>
            <a:avLst/>
            <a:gdLst/>
            <a:ahLst/>
            <a:cxnLst/>
            <a:rect l="l" t="t" r="r" b="b"/>
            <a:pathLst>
              <a:path w="281304" h="140970">
                <a:moveTo>
                  <a:pt x="276491" y="0"/>
                </a:moveTo>
                <a:lnTo>
                  <a:pt x="0" y="129362"/>
                </a:lnTo>
                <a:lnTo>
                  <a:pt x="1790" y="140411"/>
                </a:lnTo>
                <a:lnTo>
                  <a:pt x="280974" y="9779"/>
                </a:lnTo>
                <a:lnTo>
                  <a:pt x="2764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383834" y="4616272"/>
            <a:ext cx="110566" cy="897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231739" y="4841430"/>
            <a:ext cx="193334" cy="137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110797" y="4811407"/>
            <a:ext cx="310515" cy="150495"/>
          </a:xfrm>
          <a:custGeom>
            <a:avLst/>
            <a:gdLst/>
            <a:ahLst/>
            <a:cxnLst/>
            <a:rect l="l" t="t" r="r" b="b"/>
            <a:pathLst>
              <a:path w="310514" h="150495">
                <a:moveTo>
                  <a:pt x="7950" y="0"/>
                </a:moveTo>
                <a:lnTo>
                  <a:pt x="0" y="9245"/>
                </a:lnTo>
                <a:lnTo>
                  <a:pt x="305003" y="150342"/>
                </a:lnTo>
                <a:lnTo>
                  <a:pt x="310006" y="139738"/>
                </a:lnTo>
                <a:lnTo>
                  <a:pt x="79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406042" y="4939393"/>
            <a:ext cx="128324" cy="807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491136" y="4718551"/>
            <a:ext cx="474200" cy="4923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997318" y="462915"/>
            <a:ext cx="3240405" cy="6480175"/>
          </a:xfrm>
          <a:custGeom>
            <a:avLst/>
            <a:gdLst/>
            <a:ahLst/>
            <a:cxnLst/>
            <a:rect l="l" t="t" r="r" b="b"/>
            <a:pathLst>
              <a:path w="3240404" h="6480175">
                <a:moveTo>
                  <a:pt x="0" y="0"/>
                </a:moveTo>
                <a:lnTo>
                  <a:pt x="3240011" y="0"/>
                </a:lnTo>
                <a:lnTo>
                  <a:pt x="3240011" y="6479999"/>
                </a:lnTo>
                <a:lnTo>
                  <a:pt x="0" y="647999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450925" y="4804333"/>
            <a:ext cx="862571" cy="1385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868487" y="2713761"/>
            <a:ext cx="984500" cy="17502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664666" y="2806814"/>
            <a:ext cx="203365" cy="1101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826448" y="2826321"/>
            <a:ext cx="203365" cy="11019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675484" y="3438943"/>
            <a:ext cx="353060" cy="110489"/>
          </a:xfrm>
          <a:custGeom>
            <a:avLst/>
            <a:gdLst/>
            <a:ahLst/>
            <a:cxnLst/>
            <a:rect l="l" t="t" r="r" b="b"/>
            <a:pathLst>
              <a:path w="353059" h="110489">
                <a:moveTo>
                  <a:pt x="110185" y="0"/>
                </a:moveTo>
                <a:lnTo>
                  <a:pt x="0" y="55117"/>
                </a:lnTo>
                <a:lnTo>
                  <a:pt x="110185" y="110197"/>
                </a:lnTo>
                <a:lnTo>
                  <a:pt x="110185" y="64122"/>
                </a:lnTo>
                <a:lnTo>
                  <a:pt x="104432" y="64122"/>
                </a:lnTo>
                <a:lnTo>
                  <a:pt x="104432" y="46126"/>
                </a:lnTo>
                <a:lnTo>
                  <a:pt x="110185" y="46126"/>
                </a:lnTo>
                <a:lnTo>
                  <a:pt x="110185" y="0"/>
                </a:lnTo>
                <a:close/>
              </a:path>
              <a:path w="353059" h="110489">
                <a:moveTo>
                  <a:pt x="110185" y="46126"/>
                </a:moveTo>
                <a:lnTo>
                  <a:pt x="104432" y="46126"/>
                </a:lnTo>
                <a:lnTo>
                  <a:pt x="104432" y="64122"/>
                </a:lnTo>
                <a:lnTo>
                  <a:pt x="110185" y="64122"/>
                </a:lnTo>
                <a:lnTo>
                  <a:pt x="110185" y="46126"/>
                </a:lnTo>
                <a:close/>
              </a:path>
              <a:path w="353059" h="110489">
                <a:moveTo>
                  <a:pt x="352501" y="46126"/>
                </a:moveTo>
                <a:lnTo>
                  <a:pt x="110185" y="46126"/>
                </a:lnTo>
                <a:lnTo>
                  <a:pt x="110185" y="64122"/>
                </a:lnTo>
                <a:lnTo>
                  <a:pt x="352501" y="64122"/>
                </a:lnTo>
                <a:lnTo>
                  <a:pt x="352501" y="46126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882635" y="3826903"/>
            <a:ext cx="944880" cy="499109"/>
          </a:xfrm>
          <a:custGeom>
            <a:avLst/>
            <a:gdLst/>
            <a:ahLst/>
            <a:cxnLst/>
            <a:rect l="l" t="t" r="r" b="b"/>
            <a:pathLst>
              <a:path w="944879" h="499110">
                <a:moveTo>
                  <a:pt x="38887" y="0"/>
                </a:moveTo>
                <a:lnTo>
                  <a:pt x="905789" y="0"/>
                </a:lnTo>
                <a:lnTo>
                  <a:pt x="920888" y="2952"/>
                </a:lnTo>
                <a:lnTo>
                  <a:pt x="933253" y="10993"/>
                </a:lnTo>
                <a:lnTo>
                  <a:pt x="941608" y="22893"/>
                </a:lnTo>
                <a:lnTo>
                  <a:pt x="944676" y="37426"/>
                </a:lnTo>
                <a:lnTo>
                  <a:pt x="944676" y="461594"/>
                </a:lnTo>
                <a:lnTo>
                  <a:pt x="941608" y="476127"/>
                </a:lnTo>
                <a:lnTo>
                  <a:pt x="933253" y="488027"/>
                </a:lnTo>
                <a:lnTo>
                  <a:pt x="920888" y="496068"/>
                </a:lnTo>
                <a:lnTo>
                  <a:pt x="905789" y="499021"/>
                </a:lnTo>
                <a:lnTo>
                  <a:pt x="38887" y="499021"/>
                </a:lnTo>
                <a:lnTo>
                  <a:pt x="23788" y="496068"/>
                </a:lnTo>
                <a:lnTo>
                  <a:pt x="11423" y="488027"/>
                </a:lnTo>
                <a:lnTo>
                  <a:pt x="3068" y="476127"/>
                </a:lnTo>
                <a:lnTo>
                  <a:pt x="0" y="461594"/>
                </a:lnTo>
                <a:lnTo>
                  <a:pt x="0" y="37426"/>
                </a:lnTo>
                <a:lnTo>
                  <a:pt x="3068" y="22893"/>
                </a:lnTo>
                <a:lnTo>
                  <a:pt x="11423" y="10993"/>
                </a:lnTo>
                <a:lnTo>
                  <a:pt x="23788" y="2952"/>
                </a:lnTo>
                <a:lnTo>
                  <a:pt x="38887" y="0"/>
                </a:lnTo>
                <a:close/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851341" y="4044238"/>
            <a:ext cx="232321" cy="1101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265530" y="3053588"/>
            <a:ext cx="470077" cy="2524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283727" y="6439063"/>
            <a:ext cx="187196" cy="1871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523726" y="6439063"/>
            <a:ext cx="187196" cy="1871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651419" y="364756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31559" y="0"/>
                </a:moveTo>
                <a:lnTo>
                  <a:pt x="22491" y="0"/>
                </a:lnTo>
                <a:lnTo>
                  <a:pt x="18059" y="1168"/>
                </a:lnTo>
                <a:lnTo>
                  <a:pt x="9423" y="5816"/>
                </a:lnTo>
                <a:lnTo>
                  <a:pt x="6057" y="9143"/>
                </a:lnTo>
                <a:lnTo>
                  <a:pt x="1219" y="17805"/>
                </a:lnTo>
                <a:lnTo>
                  <a:pt x="0" y="22313"/>
                </a:lnTo>
                <a:lnTo>
                  <a:pt x="0" y="31673"/>
                </a:lnTo>
                <a:lnTo>
                  <a:pt x="22352" y="54000"/>
                </a:lnTo>
                <a:lnTo>
                  <a:pt x="31699" y="54000"/>
                </a:lnTo>
                <a:lnTo>
                  <a:pt x="36169" y="52819"/>
                </a:lnTo>
                <a:lnTo>
                  <a:pt x="42106" y="49529"/>
                </a:lnTo>
                <a:lnTo>
                  <a:pt x="23126" y="49529"/>
                </a:lnTo>
                <a:lnTo>
                  <a:pt x="19405" y="48526"/>
                </a:lnTo>
                <a:lnTo>
                  <a:pt x="12242" y="44551"/>
                </a:lnTo>
                <a:lnTo>
                  <a:pt x="9461" y="41770"/>
                </a:lnTo>
                <a:lnTo>
                  <a:pt x="5473" y="34632"/>
                </a:lnTo>
                <a:lnTo>
                  <a:pt x="4483" y="30899"/>
                </a:lnTo>
                <a:lnTo>
                  <a:pt x="4540" y="22885"/>
                </a:lnTo>
                <a:lnTo>
                  <a:pt x="23228" y="4470"/>
                </a:lnTo>
                <a:lnTo>
                  <a:pt x="42113" y="4470"/>
                </a:lnTo>
                <a:lnTo>
                  <a:pt x="35979" y="1168"/>
                </a:lnTo>
                <a:lnTo>
                  <a:pt x="31559" y="0"/>
                </a:lnTo>
                <a:close/>
              </a:path>
              <a:path w="54610" h="54610">
                <a:moveTo>
                  <a:pt x="42113" y="4470"/>
                </a:moveTo>
                <a:lnTo>
                  <a:pt x="30784" y="4470"/>
                </a:lnTo>
                <a:lnTo>
                  <a:pt x="34480" y="5448"/>
                </a:lnTo>
                <a:lnTo>
                  <a:pt x="41681" y="9334"/>
                </a:lnTo>
                <a:lnTo>
                  <a:pt x="49530" y="30899"/>
                </a:lnTo>
                <a:lnTo>
                  <a:pt x="48539" y="34632"/>
                </a:lnTo>
                <a:lnTo>
                  <a:pt x="44577" y="41770"/>
                </a:lnTo>
                <a:lnTo>
                  <a:pt x="41808" y="44551"/>
                </a:lnTo>
                <a:lnTo>
                  <a:pt x="34645" y="48526"/>
                </a:lnTo>
                <a:lnTo>
                  <a:pt x="30911" y="49529"/>
                </a:lnTo>
                <a:lnTo>
                  <a:pt x="42106" y="49529"/>
                </a:lnTo>
                <a:lnTo>
                  <a:pt x="44742" y="48069"/>
                </a:lnTo>
                <a:lnTo>
                  <a:pt x="48069" y="44729"/>
                </a:lnTo>
                <a:lnTo>
                  <a:pt x="52819" y="36144"/>
                </a:lnTo>
                <a:lnTo>
                  <a:pt x="54000" y="31673"/>
                </a:lnTo>
                <a:lnTo>
                  <a:pt x="54000" y="22313"/>
                </a:lnTo>
                <a:lnTo>
                  <a:pt x="52793" y="17805"/>
                </a:lnTo>
                <a:lnTo>
                  <a:pt x="47980" y="9143"/>
                </a:lnTo>
                <a:lnTo>
                  <a:pt x="44615" y="5816"/>
                </a:lnTo>
                <a:lnTo>
                  <a:pt x="42113" y="4470"/>
                </a:lnTo>
                <a:close/>
              </a:path>
              <a:path w="54610" h="54610">
                <a:moveTo>
                  <a:pt x="28575" y="12890"/>
                </a:moveTo>
                <a:lnTo>
                  <a:pt x="15176" y="12890"/>
                </a:lnTo>
                <a:lnTo>
                  <a:pt x="15176" y="41935"/>
                </a:lnTo>
                <a:lnTo>
                  <a:pt x="19862" y="41935"/>
                </a:lnTo>
                <a:lnTo>
                  <a:pt x="19862" y="29603"/>
                </a:lnTo>
                <a:lnTo>
                  <a:pt x="30664" y="29603"/>
                </a:lnTo>
                <a:lnTo>
                  <a:pt x="30302" y="29375"/>
                </a:lnTo>
                <a:lnTo>
                  <a:pt x="29273" y="28955"/>
                </a:lnTo>
                <a:lnTo>
                  <a:pt x="31775" y="28752"/>
                </a:lnTo>
                <a:lnTo>
                  <a:pt x="33794" y="27876"/>
                </a:lnTo>
                <a:lnTo>
                  <a:pt x="35988" y="25590"/>
                </a:lnTo>
                <a:lnTo>
                  <a:pt x="19862" y="25590"/>
                </a:lnTo>
                <a:lnTo>
                  <a:pt x="19862" y="16827"/>
                </a:lnTo>
                <a:lnTo>
                  <a:pt x="36438" y="16827"/>
                </a:lnTo>
                <a:lnTo>
                  <a:pt x="35306" y="15163"/>
                </a:lnTo>
                <a:lnTo>
                  <a:pt x="34099" y="14223"/>
                </a:lnTo>
                <a:lnTo>
                  <a:pt x="31038" y="13144"/>
                </a:lnTo>
                <a:lnTo>
                  <a:pt x="28575" y="12890"/>
                </a:lnTo>
                <a:close/>
              </a:path>
              <a:path w="54610" h="54610">
                <a:moveTo>
                  <a:pt x="30664" y="29603"/>
                </a:moveTo>
                <a:lnTo>
                  <a:pt x="24269" y="29603"/>
                </a:lnTo>
                <a:lnTo>
                  <a:pt x="25527" y="29933"/>
                </a:lnTo>
                <a:lnTo>
                  <a:pt x="26377" y="30606"/>
                </a:lnTo>
                <a:lnTo>
                  <a:pt x="27622" y="31508"/>
                </a:lnTo>
                <a:lnTo>
                  <a:pt x="29248" y="33756"/>
                </a:lnTo>
                <a:lnTo>
                  <a:pt x="33858" y="41935"/>
                </a:lnTo>
                <a:lnTo>
                  <a:pt x="39573" y="41935"/>
                </a:lnTo>
                <a:lnTo>
                  <a:pt x="34340" y="33553"/>
                </a:lnTo>
                <a:lnTo>
                  <a:pt x="32918" y="31635"/>
                </a:lnTo>
                <a:lnTo>
                  <a:pt x="31127" y="29895"/>
                </a:lnTo>
                <a:lnTo>
                  <a:pt x="30664" y="29603"/>
                </a:lnTo>
                <a:close/>
              </a:path>
              <a:path w="54610" h="54610">
                <a:moveTo>
                  <a:pt x="36438" y="16827"/>
                </a:moveTo>
                <a:lnTo>
                  <a:pt x="27482" y="16827"/>
                </a:lnTo>
                <a:lnTo>
                  <a:pt x="29057" y="16979"/>
                </a:lnTo>
                <a:lnTo>
                  <a:pt x="30746" y="17652"/>
                </a:lnTo>
                <a:lnTo>
                  <a:pt x="31407" y="18173"/>
                </a:lnTo>
                <a:lnTo>
                  <a:pt x="32359" y="19519"/>
                </a:lnTo>
                <a:lnTo>
                  <a:pt x="32600" y="20294"/>
                </a:lnTo>
                <a:lnTo>
                  <a:pt x="32600" y="22491"/>
                </a:lnTo>
                <a:lnTo>
                  <a:pt x="32105" y="23558"/>
                </a:lnTo>
                <a:lnTo>
                  <a:pt x="30124" y="25171"/>
                </a:lnTo>
                <a:lnTo>
                  <a:pt x="28270" y="25590"/>
                </a:lnTo>
                <a:lnTo>
                  <a:pt x="35988" y="25590"/>
                </a:lnTo>
                <a:lnTo>
                  <a:pt x="36817" y="24726"/>
                </a:lnTo>
                <a:lnTo>
                  <a:pt x="37489" y="23101"/>
                </a:lnTo>
                <a:lnTo>
                  <a:pt x="37579" y="19253"/>
                </a:lnTo>
                <a:lnTo>
                  <a:pt x="37122" y="17830"/>
                </a:lnTo>
                <a:lnTo>
                  <a:pt x="36438" y="16827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258736" y="5699970"/>
            <a:ext cx="1215662" cy="54847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7212253" y="48783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00" y="0"/>
                </a:moveTo>
                <a:lnTo>
                  <a:pt x="15786" y="15786"/>
                </a:lnTo>
                <a:lnTo>
                  <a:pt x="0" y="54000"/>
                </a:lnTo>
                <a:lnTo>
                  <a:pt x="986" y="64795"/>
                </a:lnTo>
                <a:lnTo>
                  <a:pt x="24102" y="99117"/>
                </a:lnTo>
                <a:lnTo>
                  <a:pt x="54000" y="108000"/>
                </a:lnTo>
                <a:lnTo>
                  <a:pt x="64795" y="107014"/>
                </a:lnTo>
                <a:lnTo>
                  <a:pt x="74758" y="104054"/>
                </a:lnTo>
                <a:lnTo>
                  <a:pt x="80827" y="100774"/>
                </a:lnTo>
                <a:lnTo>
                  <a:pt x="54000" y="100774"/>
                </a:lnTo>
                <a:lnTo>
                  <a:pt x="44648" y="99919"/>
                </a:lnTo>
                <a:lnTo>
                  <a:pt x="10639" y="71977"/>
                </a:lnTo>
                <a:lnTo>
                  <a:pt x="7226" y="54000"/>
                </a:lnTo>
                <a:lnTo>
                  <a:pt x="8079" y="44644"/>
                </a:lnTo>
                <a:lnTo>
                  <a:pt x="36017" y="10583"/>
                </a:lnTo>
                <a:lnTo>
                  <a:pt x="54000" y="7150"/>
                </a:lnTo>
                <a:lnTo>
                  <a:pt x="80693" y="7150"/>
                </a:lnTo>
                <a:lnTo>
                  <a:pt x="74758" y="3944"/>
                </a:lnTo>
                <a:lnTo>
                  <a:pt x="64795" y="986"/>
                </a:lnTo>
                <a:lnTo>
                  <a:pt x="54000" y="0"/>
                </a:lnTo>
                <a:close/>
              </a:path>
              <a:path w="108584" h="108585">
                <a:moveTo>
                  <a:pt x="80693" y="7150"/>
                </a:moveTo>
                <a:lnTo>
                  <a:pt x="54000" y="7150"/>
                </a:lnTo>
                <a:lnTo>
                  <a:pt x="63354" y="8009"/>
                </a:lnTo>
                <a:lnTo>
                  <a:pt x="71989" y="10583"/>
                </a:lnTo>
                <a:lnTo>
                  <a:pt x="99991" y="44644"/>
                </a:lnTo>
                <a:lnTo>
                  <a:pt x="100850" y="54000"/>
                </a:lnTo>
                <a:lnTo>
                  <a:pt x="99991" y="63350"/>
                </a:lnTo>
                <a:lnTo>
                  <a:pt x="71989" y="97355"/>
                </a:lnTo>
                <a:lnTo>
                  <a:pt x="54000" y="100774"/>
                </a:lnTo>
                <a:lnTo>
                  <a:pt x="80827" y="100774"/>
                </a:lnTo>
                <a:lnTo>
                  <a:pt x="107014" y="64795"/>
                </a:lnTo>
                <a:lnTo>
                  <a:pt x="108000" y="54000"/>
                </a:lnTo>
                <a:lnTo>
                  <a:pt x="107014" y="43205"/>
                </a:lnTo>
                <a:lnTo>
                  <a:pt x="104054" y="33240"/>
                </a:lnTo>
                <a:lnTo>
                  <a:pt x="99117" y="24102"/>
                </a:lnTo>
                <a:lnTo>
                  <a:pt x="92201" y="15786"/>
                </a:lnTo>
                <a:lnTo>
                  <a:pt x="83893" y="8877"/>
                </a:lnTo>
                <a:lnTo>
                  <a:pt x="80693" y="7150"/>
                </a:lnTo>
                <a:close/>
              </a:path>
              <a:path w="108584" h="108585">
                <a:moveTo>
                  <a:pt x="59448" y="19545"/>
                </a:moveTo>
                <a:lnTo>
                  <a:pt x="39598" y="21221"/>
                </a:lnTo>
                <a:lnTo>
                  <a:pt x="39598" y="26924"/>
                </a:lnTo>
                <a:lnTo>
                  <a:pt x="50406" y="26924"/>
                </a:lnTo>
                <a:lnTo>
                  <a:pt x="50406" y="88226"/>
                </a:lnTo>
                <a:lnTo>
                  <a:pt x="59448" y="88226"/>
                </a:lnTo>
                <a:lnTo>
                  <a:pt x="59448" y="195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7212253" y="48783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54000"/>
                </a:moveTo>
                <a:lnTo>
                  <a:pt x="15786" y="15786"/>
                </a:lnTo>
                <a:lnTo>
                  <a:pt x="54000" y="0"/>
                </a:lnTo>
                <a:lnTo>
                  <a:pt x="64795" y="986"/>
                </a:lnTo>
                <a:lnTo>
                  <a:pt x="99117" y="24102"/>
                </a:lnTo>
                <a:lnTo>
                  <a:pt x="108000" y="54000"/>
                </a:lnTo>
                <a:lnTo>
                  <a:pt x="107014" y="64795"/>
                </a:lnTo>
                <a:lnTo>
                  <a:pt x="83893" y="99117"/>
                </a:lnTo>
                <a:lnTo>
                  <a:pt x="54000" y="108000"/>
                </a:lnTo>
                <a:lnTo>
                  <a:pt x="43205" y="107014"/>
                </a:lnTo>
                <a:lnTo>
                  <a:pt x="8877" y="83893"/>
                </a:lnTo>
                <a:lnTo>
                  <a:pt x="0" y="5400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7219480" y="488553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46850"/>
                </a:moveTo>
                <a:lnTo>
                  <a:pt x="20874" y="85930"/>
                </a:lnTo>
                <a:lnTo>
                  <a:pt x="46774" y="93624"/>
                </a:lnTo>
                <a:lnTo>
                  <a:pt x="56128" y="92769"/>
                </a:lnTo>
                <a:lnTo>
                  <a:pt x="90189" y="64827"/>
                </a:lnTo>
                <a:lnTo>
                  <a:pt x="93624" y="46850"/>
                </a:lnTo>
                <a:lnTo>
                  <a:pt x="92765" y="37493"/>
                </a:lnTo>
                <a:lnTo>
                  <a:pt x="64763" y="3433"/>
                </a:lnTo>
                <a:lnTo>
                  <a:pt x="46774" y="0"/>
                </a:lnTo>
                <a:lnTo>
                  <a:pt x="37421" y="859"/>
                </a:lnTo>
                <a:lnTo>
                  <a:pt x="3413" y="28854"/>
                </a:lnTo>
                <a:lnTo>
                  <a:pt x="0" y="4685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7251852" y="4897932"/>
            <a:ext cx="20320" cy="69215"/>
          </a:xfrm>
          <a:custGeom>
            <a:avLst/>
            <a:gdLst/>
            <a:ahLst/>
            <a:cxnLst/>
            <a:rect l="l" t="t" r="r" b="b"/>
            <a:pathLst>
              <a:path w="20320" h="69214">
                <a:moveTo>
                  <a:pt x="10807" y="68681"/>
                </a:moveTo>
                <a:lnTo>
                  <a:pt x="10807" y="7378"/>
                </a:lnTo>
                <a:lnTo>
                  <a:pt x="0" y="7378"/>
                </a:lnTo>
                <a:lnTo>
                  <a:pt x="0" y="1676"/>
                </a:lnTo>
                <a:lnTo>
                  <a:pt x="19850" y="0"/>
                </a:lnTo>
                <a:lnTo>
                  <a:pt x="19850" y="68681"/>
                </a:lnTo>
                <a:lnTo>
                  <a:pt x="10807" y="68681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212253" y="51160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00" y="0"/>
                </a:moveTo>
                <a:lnTo>
                  <a:pt x="15786" y="15798"/>
                </a:lnTo>
                <a:lnTo>
                  <a:pt x="0" y="54000"/>
                </a:lnTo>
                <a:lnTo>
                  <a:pt x="986" y="64795"/>
                </a:lnTo>
                <a:lnTo>
                  <a:pt x="24102" y="99122"/>
                </a:lnTo>
                <a:lnTo>
                  <a:pt x="54000" y="108000"/>
                </a:lnTo>
                <a:lnTo>
                  <a:pt x="64795" y="107014"/>
                </a:lnTo>
                <a:lnTo>
                  <a:pt x="74758" y="104055"/>
                </a:lnTo>
                <a:lnTo>
                  <a:pt x="80811" y="100787"/>
                </a:lnTo>
                <a:lnTo>
                  <a:pt x="54000" y="100787"/>
                </a:lnTo>
                <a:lnTo>
                  <a:pt x="44648" y="99932"/>
                </a:lnTo>
                <a:lnTo>
                  <a:pt x="10639" y="71983"/>
                </a:lnTo>
                <a:lnTo>
                  <a:pt x="7226" y="54000"/>
                </a:lnTo>
                <a:lnTo>
                  <a:pt x="8079" y="44651"/>
                </a:lnTo>
                <a:lnTo>
                  <a:pt x="36017" y="10585"/>
                </a:lnTo>
                <a:lnTo>
                  <a:pt x="54000" y="7150"/>
                </a:lnTo>
                <a:lnTo>
                  <a:pt x="80686" y="7150"/>
                </a:lnTo>
                <a:lnTo>
                  <a:pt x="74758" y="3946"/>
                </a:lnTo>
                <a:lnTo>
                  <a:pt x="64795" y="986"/>
                </a:lnTo>
                <a:lnTo>
                  <a:pt x="54000" y="0"/>
                </a:lnTo>
                <a:close/>
              </a:path>
              <a:path w="108584" h="108585">
                <a:moveTo>
                  <a:pt x="80686" y="7150"/>
                </a:moveTo>
                <a:lnTo>
                  <a:pt x="54000" y="7150"/>
                </a:lnTo>
                <a:lnTo>
                  <a:pt x="63354" y="8009"/>
                </a:lnTo>
                <a:lnTo>
                  <a:pt x="71989" y="10585"/>
                </a:lnTo>
                <a:lnTo>
                  <a:pt x="99991" y="44651"/>
                </a:lnTo>
                <a:lnTo>
                  <a:pt x="100850" y="54000"/>
                </a:lnTo>
                <a:lnTo>
                  <a:pt x="99991" y="63352"/>
                </a:lnTo>
                <a:lnTo>
                  <a:pt x="71989" y="97367"/>
                </a:lnTo>
                <a:lnTo>
                  <a:pt x="54000" y="100787"/>
                </a:lnTo>
                <a:lnTo>
                  <a:pt x="80811" y="100787"/>
                </a:lnTo>
                <a:lnTo>
                  <a:pt x="107014" y="64795"/>
                </a:lnTo>
                <a:lnTo>
                  <a:pt x="108000" y="54000"/>
                </a:lnTo>
                <a:lnTo>
                  <a:pt x="107014" y="43211"/>
                </a:lnTo>
                <a:lnTo>
                  <a:pt x="104054" y="33247"/>
                </a:lnTo>
                <a:lnTo>
                  <a:pt x="99117" y="24109"/>
                </a:lnTo>
                <a:lnTo>
                  <a:pt x="92201" y="15798"/>
                </a:lnTo>
                <a:lnTo>
                  <a:pt x="83893" y="8883"/>
                </a:lnTo>
                <a:lnTo>
                  <a:pt x="80686" y="7150"/>
                </a:lnTo>
                <a:close/>
              </a:path>
              <a:path w="108584" h="108585">
                <a:moveTo>
                  <a:pt x="71113" y="24371"/>
                </a:moveTo>
                <a:lnTo>
                  <a:pt x="56807" y="24371"/>
                </a:lnTo>
                <a:lnTo>
                  <a:pt x="60032" y="25387"/>
                </a:lnTo>
                <a:lnTo>
                  <a:pt x="64312" y="29413"/>
                </a:lnTo>
                <a:lnTo>
                  <a:pt x="65379" y="32461"/>
                </a:lnTo>
                <a:lnTo>
                  <a:pt x="65379" y="42544"/>
                </a:lnTo>
                <a:lnTo>
                  <a:pt x="62039" y="48526"/>
                </a:lnTo>
                <a:lnTo>
                  <a:pt x="55397" y="54508"/>
                </a:lnTo>
                <a:lnTo>
                  <a:pt x="50215" y="59258"/>
                </a:lnTo>
                <a:lnTo>
                  <a:pt x="44663" y="64590"/>
                </a:lnTo>
                <a:lnTo>
                  <a:pt x="40154" y="69711"/>
                </a:lnTo>
                <a:lnTo>
                  <a:pt x="36678" y="74626"/>
                </a:lnTo>
                <a:lnTo>
                  <a:pt x="34226" y="79336"/>
                </a:lnTo>
                <a:lnTo>
                  <a:pt x="34226" y="87287"/>
                </a:lnTo>
                <a:lnTo>
                  <a:pt x="74726" y="87287"/>
                </a:lnTo>
                <a:lnTo>
                  <a:pt x="74726" y="79336"/>
                </a:lnTo>
                <a:lnTo>
                  <a:pt x="45148" y="79336"/>
                </a:lnTo>
                <a:lnTo>
                  <a:pt x="46329" y="73736"/>
                </a:lnTo>
                <a:lnTo>
                  <a:pt x="50507" y="67856"/>
                </a:lnTo>
                <a:lnTo>
                  <a:pt x="66522" y="54152"/>
                </a:lnTo>
                <a:lnTo>
                  <a:pt x="70167" y="50317"/>
                </a:lnTo>
                <a:lnTo>
                  <a:pt x="74053" y="44043"/>
                </a:lnTo>
                <a:lnTo>
                  <a:pt x="75018" y="40436"/>
                </a:lnTo>
                <a:lnTo>
                  <a:pt x="75018" y="30695"/>
                </a:lnTo>
                <a:lnTo>
                  <a:pt x="73101" y="26162"/>
                </a:lnTo>
                <a:lnTo>
                  <a:pt x="71113" y="24371"/>
                </a:lnTo>
                <a:close/>
              </a:path>
              <a:path w="108584" h="108585">
                <a:moveTo>
                  <a:pt x="60299" y="17513"/>
                </a:moveTo>
                <a:lnTo>
                  <a:pt x="47942" y="17513"/>
                </a:lnTo>
                <a:lnTo>
                  <a:pt x="41922" y="18961"/>
                </a:lnTo>
                <a:lnTo>
                  <a:pt x="35890" y="21818"/>
                </a:lnTo>
                <a:lnTo>
                  <a:pt x="35890" y="29844"/>
                </a:lnTo>
                <a:lnTo>
                  <a:pt x="42367" y="26187"/>
                </a:lnTo>
                <a:lnTo>
                  <a:pt x="47917" y="24371"/>
                </a:lnTo>
                <a:lnTo>
                  <a:pt x="71113" y="24371"/>
                </a:lnTo>
                <a:lnTo>
                  <a:pt x="65404" y="19227"/>
                </a:lnTo>
                <a:lnTo>
                  <a:pt x="60299" y="175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212253" y="51160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54000"/>
                </a:moveTo>
                <a:lnTo>
                  <a:pt x="15786" y="15798"/>
                </a:lnTo>
                <a:lnTo>
                  <a:pt x="54000" y="0"/>
                </a:lnTo>
                <a:lnTo>
                  <a:pt x="64795" y="986"/>
                </a:lnTo>
                <a:lnTo>
                  <a:pt x="99117" y="24109"/>
                </a:lnTo>
                <a:lnTo>
                  <a:pt x="108000" y="54000"/>
                </a:lnTo>
                <a:lnTo>
                  <a:pt x="107014" y="64795"/>
                </a:lnTo>
                <a:lnTo>
                  <a:pt x="83893" y="99122"/>
                </a:lnTo>
                <a:lnTo>
                  <a:pt x="54000" y="108000"/>
                </a:lnTo>
                <a:lnTo>
                  <a:pt x="43205" y="107014"/>
                </a:lnTo>
                <a:lnTo>
                  <a:pt x="8877" y="83898"/>
                </a:lnTo>
                <a:lnTo>
                  <a:pt x="0" y="5400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219480" y="512323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46850"/>
                </a:moveTo>
                <a:lnTo>
                  <a:pt x="20874" y="85943"/>
                </a:lnTo>
                <a:lnTo>
                  <a:pt x="46774" y="93637"/>
                </a:lnTo>
                <a:lnTo>
                  <a:pt x="56128" y="92782"/>
                </a:lnTo>
                <a:lnTo>
                  <a:pt x="90189" y="64833"/>
                </a:lnTo>
                <a:lnTo>
                  <a:pt x="93624" y="46850"/>
                </a:lnTo>
                <a:lnTo>
                  <a:pt x="92765" y="37501"/>
                </a:lnTo>
                <a:lnTo>
                  <a:pt x="64763" y="3435"/>
                </a:lnTo>
                <a:lnTo>
                  <a:pt x="46774" y="0"/>
                </a:lnTo>
                <a:lnTo>
                  <a:pt x="37421" y="859"/>
                </a:lnTo>
                <a:lnTo>
                  <a:pt x="3413" y="28865"/>
                </a:lnTo>
                <a:lnTo>
                  <a:pt x="0" y="4685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246480" y="5133594"/>
            <a:ext cx="41275" cy="69850"/>
          </a:xfrm>
          <a:custGeom>
            <a:avLst/>
            <a:gdLst/>
            <a:ahLst/>
            <a:cxnLst/>
            <a:rect l="l" t="t" r="r" b="b"/>
            <a:pathLst>
              <a:path w="41275" h="69850">
                <a:moveTo>
                  <a:pt x="0" y="69773"/>
                </a:moveTo>
                <a:lnTo>
                  <a:pt x="0" y="61823"/>
                </a:lnTo>
                <a:lnTo>
                  <a:pt x="2451" y="57112"/>
                </a:lnTo>
                <a:lnTo>
                  <a:pt x="27812" y="31013"/>
                </a:lnTo>
                <a:lnTo>
                  <a:pt x="31153" y="25031"/>
                </a:lnTo>
                <a:lnTo>
                  <a:pt x="31153" y="19024"/>
                </a:lnTo>
                <a:lnTo>
                  <a:pt x="31153" y="14947"/>
                </a:lnTo>
                <a:lnTo>
                  <a:pt x="30086" y="11899"/>
                </a:lnTo>
                <a:lnTo>
                  <a:pt x="27939" y="9893"/>
                </a:lnTo>
                <a:lnTo>
                  <a:pt x="25806" y="7874"/>
                </a:lnTo>
                <a:lnTo>
                  <a:pt x="22580" y="6858"/>
                </a:lnTo>
                <a:lnTo>
                  <a:pt x="18300" y="6858"/>
                </a:lnTo>
                <a:lnTo>
                  <a:pt x="13690" y="6858"/>
                </a:lnTo>
                <a:lnTo>
                  <a:pt x="8140" y="8674"/>
                </a:lnTo>
                <a:lnTo>
                  <a:pt x="1663" y="12331"/>
                </a:lnTo>
                <a:lnTo>
                  <a:pt x="1663" y="4305"/>
                </a:lnTo>
                <a:lnTo>
                  <a:pt x="7696" y="1447"/>
                </a:lnTo>
                <a:lnTo>
                  <a:pt x="13715" y="0"/>
                </a:lnTo>
                <a:lnTo>
                  <a:pt x="19697" y="0"/>
                </a:lnTo>
                <a:lnTo>
                  <a:pt x="26073" y="0"/>
                </a:lnTo>
                <a:lnTo>
                  <a:pt x="31178" y="1714"/>
                </a:lnTo>
                <a:lnTo>
                  <a:pt x="35013" y="5181"/>
                </a:lnTo>
                <a:lnTo>
                  <a:pt x="38874" y="8648"/>
                </a:lnTo>
                <a:lnTo>
                  <a:pt x="40792" y="13182"/>
                </a:lnTo>
                <a:lnTo>
                  <a:pt x="40792" y="18834"/>
                </a:lnTo>
                <a:lnTo>
                  <a:pt x="40792" y="22923"/>
                </a:lnTo>
                <a:lnTo>
                  <a:pt x="23482" y="44157"/>
                </a:lnTo>
                <a:lnTo>
                  <a:pt x="16281" y="50342"/>
                </a:lnTo>
                <a:lnTo>
                  <a:pt x="12103" y="56222"/>
                </a:lnTo>
                <a:lnTo>
                  <a:pt x="10921" y="61823"/>
                </a:lnTo>
                <a:lnTo>
                  <a:pt x="40500" y="61823"/>
                </a:lnTo>
                <a:lnTo>
                  <a:pt x="40500" y="69773"/>
                </a:lnTo>
                <a:lnTo>
                  <a:pt x="0" y="69773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212334" y="5339232"/>
            <a:ext cx="107950" cy="108585"/>
          </a:xfrm>
          <a:custGeom>
            <a:avLst/>
            <a:gdLst/>
            <a:ahLst/>
            <a:cxnLst/>
            <a:rect l="l" t="t" r="r" b="b"/>
            <a:pathLst>
              <a:path w="107950" h="108585">
                <a:moveTo>
                  <a:pt x="53920" y="0"/>
                </a:moveTo>
                <a:lnTo>
                  <a:pt x="15706" y="15798"/>
                </a:lnTo>
                <a:lnTo>
                  <a:pt x="69" y="52362"/>
                </a:lnTo>
                <a:lnTo>
                  <a:pt x="0" y="54876"/>
                </a:lnTo>
                <a:lnTo>
                  <a:pt x="905" y="64795"/>
                </a:lnTo>
                <a:lnTo>
                  <a:pt x="24021" y="99128"/>
                </a:lnTo>
                <a:lnTo>
                  <a:pt x="53920" y="108000"/>
                </a:lnTo>
                <a:lnTo>
                  <a:pt x="64714" y="107016"/>
                </a:lnTo>
                <a:lnTo>
                  <a:pt x="74678" y="104060"/>
                </a:lnTo>
                <a:lnTo>
                  <a:pt x="80740" y="100787"/>
                </a:lnTo>
                <a:lnTo>
                  <a:pt x="53920" y="100787"/>
                </a:lnTo>
                <a:lnTo>
                  <a:pt x="44567" y="99932"/>
                </a:lnTo>
                <a:lnTo>
                  <a:pt x="10559" y="71983"/>
                </a:lnTo>
                <a:lnTo>
                  <a:pt x="7146" y="54000"/>
                </a:lnTo>
                <a:lnTo>
                  <a:pt x="7999" y="44651"/>
                </a:lnTo>
                <a:lnTo>
                  <a:pt x="35937" y="10585"/>
                </a:lnTo>
                <a:lnTo>
                  <a:pt x="53920" y="7150"/>
                </a:lnTo>
                <a:lnTo>
                  <a:pt x="80606" y="7150"/>
                </a:lnTo>
                <a:lnTo>
                  <a:pt x="74678" y="3946"/>
                </a:lnTo>
                <a:lnTo>
                  <a:pt x="64714" y="986"/>
                </a:lnTo>
                <a:lnTo>
                  <a:pt x="53920" y="0"/>
                </a:lnTo>
                <a:close/>
              </a:path>
              <a:path w="107950" h="108585">
                <a:moveTo>
                  <a:pt x="80606" y="7150"/>
                </a:moveTo>
                <a:lnTo>
                  <a:pt x="53920" y="7150"/>
                </a:lnTo>
                <a:lnTo>
                  <a:pt x="63274" y="8009"/>
                </a:lnTo>
                <a:lnTo>
                  <a:pt x="71909" y="10585"/>
                </a:lnTo>
                <a:lnTo>
                  <a:pt x="99911" y="44651"/>
                </a:lnTo>
                <a:lnTo>
                  <a:pt x="100690" y="54876"/>
                </a:lnTo>
                <a:lnTo>
                  <a:pt x="99911" y="63352"/>
                </a:lnTo>
                <a:lnTo>
                  <a:pt x="71909" y="97367"/>
                </a:lnTo>
                <a:lnTo>
                  <a:pt x="53920" y="100787"/>
                </a:lnTo>
                <a:lnTo>
                  <a:pt x="80740" y="100787"/>
                </a:lnTo>
                <a:lnTo>
                  <a:pt x="106934" y="64795"/>
                </a:lnTo>
                <a:lnTo>
                  <a:pt x="107920" y="54000"/>
                </a:lnTo>
                <a:lnTo>
                  <a:pt x="106934" y="43211"/>
                </a:lnTo>
                <a:lnTo>
                  <a:pt x="103974" y="33247"/>
                </a:lnTo>
                <a:lnTo>
                  <a:pt x="99037" y="24109"/>
                </a:lnTo>
                <a:lnTo>
                  <a:pt x="92121" y="15798"/>
                </a:lnTo>
                <a:lnTo>
                  <a:pt x="83813" y="8883"/>
                </a:lnTo>
                <a:lnTo>
                  <a:pt x="80606" y="7150"/>
                </a:lnTo>
                <a:close/>
              </a:path>
              <a:path w="107950" h="108585">
                <a:moveTo>
                  <a:pt x="36483" y="79044"/>
                </a:moveTo>
                <a:lnTo>
                  <a:pt x="36483" y="87503"/>
                </a:lnTo>
                <a:lnTo>
                  <a:pt x="42909" y="88976"/>
                </a:lnTo>
                <a:lnTo>
                  <a:pt x="48243" y="89700"/>
                </a:lnTo>
                <a:lnTo>
                  <a:pt x="59825" y="89700"/>
                </a:lnTo>
                <a:lnTo>
                  <a:pt x="65604" y="87858"/>
                </a:lnTo>
                <a:lnTo>
                  <a:pt x="71295" y="82918"/>
                </a:lnTo>
                <a:lnTo>
                  <a:pt x="48116" y="82918"/>
                </a:lnTo>
                <a:lnTo>
                  <a:pt x="43011" y="81622"/>
                </a:lnTo>
                <a:lnTo>
                  <a:pt x="36483" y="79044"/>
                </a:lnTo>
                <a:close/>
              </a:path>
              <a:path w="107950" h="108585">
                <a:moveTo>
                  <a:pt x="72305" y="25019"/>
                </a:moveTo>
                <a:lnTo>
                  <a:pt x="56511" y="25019"/>
                </a:lnTo>
                <a:lnTo>
                  <a:pt x="59648" y="25882"/>
                </a:lnTo>
                <a:lnTo>
                  <a:pt x="63826" y="29324"/>
                </a:lnTo>
                <a:lnTo>
                  <a:pt x="64880" y="31965"/>
                </a:lnTo>
                <a:lnTo>
                  <a:pt x="64880" y="39878"/>
                </a:lnTo>
                <a:lnTo>
                  <a:pt x="63305" y="43218"/>
                </a:lnTo>
                <a:lnTo>
                  <a:pt x="57031" y="47650"/>
                </a:lnTo>
                <a:lnTo>
                  <a:pt x="52294" y="48755"/>
                </a:lnTo>
                <a:lnTo>
                  <a:pt x="45970" y="48755"/>
                </a:lnTo>
                <a:lnTo>
                  <a:pt x="42833" y="48818"/>
                </a:lnTo>
                <a:lnTo>
                  <a:pt x="42833" y="54876"/>
                </a:lnTo>
                <a:lnTo>
                  <a:pt x="53120" y="54876"/>
                </a:lnTo>
                <a:lnTo>
                  <a:pt x="58149" y="56070"/>
                </a:lnTo>
                <a:lnTo>
                  <a:pt x="61464" y="58470"/>
                </a:lnTo>
                <a:lnTo>
                  <a:pt x="64804" y="60833"/>
                </a:lnTo>
                <a:lnTo>
                  <a:pt x="66444" y="64389"/>
                </a:lnTo>
                <a:lnTo>
                  <a:pt x="56130" y="82918"/>
                </a:lnTo>
                <a:lnTo>
                  <a:pt x="71295" y="82918"/>
                </a:lnTo>
                <a:lnTo>
                  <a:pt x="74075" y="80505"/>
                </a:lnTo>
                <a:lnTo>
                  <a:pt x="76183" y="75501"/>
                </a:lnTo>
                <a:lnTo>
                  <a:pt x="76183" y="64389"/>
                </a:lnTo>
                <a:lnTo>
                  <a:pt x="74811" y="60528"/>
                </a:lnTo>
                <a:lnTo>
                  <a:pt x="69388" y="54483"/>
                </a:lnTo>
                <a:lnTo>
                  <a:pt x="65248" y="52362"/>
                </a:lnTo>
                <a:lnTo>
                  <a:pt x="59775" y="51092"/>
                </a:lnTo>
                <a:lnTo>
                  <a:pt x="64474" y="49377"/>
                </a:lnTo>
                <a:lnTo>
                  <a:pt x="68017" y="47104"/>
                </a:lnTo>
                <a:lnTo>
                  <a:pt x="72754" y="41402"/>
                </a:lnTo>
                <a:lnTo>
                  <a:pt x="73922" y="37985"/>
                </a:lnTo>
                <a:lnTo>
                  <a:pt x="73922" y="28702"/>
                </a:lnTo>
                <a:lnTo>
                  <a:pt x="72305" y="25019"/>
                </a:lnTo>
                <a:close/>
              </a:path>
              <a:path w="107950" h="108585">
                <a:moveTo>
                  <a:pt x="59990" y="18161"/>
                </a:moveTo>
                <a:lnTo>
                  <a:pt x="47989" y="18161"/>
                </a:lnTo>
                <a:lnTo>
                  <a:pt x="42782" y="19088"/>
                </a:lnTo>
                <a:lnTo>
                  <a:pt x="37423" y="20929"/>
                </a:lnTo>
                <a:lnTo>
                  <a:pt x="37423" y="28790"/>
                </a:lnTo>
                <a:lnTo>
                  <a:pt x="42884" y="26289"/>
                </a:lnTo>
                <a:lnTo>
                  <a:pt x="47837" y="25019"/>
                </a:lnTo>
                <a:lnTo>
                  <a:pt x="72305" y="25019"/>
                </a:lnTo>
                <a:lnTo>
                  <a:pt x="72182" y="24739"/>
                </a:lnTo>
                <a:lnTo>
                  <a:pt x="65223" y="19481"/>
                </a:lnTo>
                <a:lnTo>
                  <a:pt x="59990" y="181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212253" y="533923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54000"/>
                </a:moveTo>
                <a:lnTo>
                  <a:pt x="15786" y="15798"/>
                </a:lnTo>
                <a:lnTo>
                  <a:pt x="54000" y="0"/>
                </a:lnTo>
                <a:lnTo>
                  <a:pt x="64795" y="986"/>
                </a:lnTo>
                <a:lnTo>
                  <a:pt x="99117" y="24109"/>
                </a:lnTo>
                <a:lnTo>
                  <a:pt x="108000" y="54000"/>
                </a:lnTo>
                <a:lnTo>
                  <a:pt x="107014" y="64795"/>
                </a:lnTo>
                <a:lnTo>
                  <a:pt x="83893" y="99128"/>
                </a:lnTo>
                <a:lnTo>
                  <a:pt x="54000" y="108000"/>
                </a:lnTo>
                <a:lnTo>
                  <a:pt x="43205" y="107016"/>
                </a:lnTo>
                <a:lnTo>
                  <a:pt x="8877" y="83898"/>
                </a:lnTo>
                <a:lnTo>
                  <a:pt x="0" y="5400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219480" y="534638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46850"/>
                </a:moveTo>
                <a:lnTo>
                  <a:pt x="20874" y="85943"/>
                </a:lnTo>
                <a:lnTo>
                  <a:pt x="46774" y="93637"/>
                </a:lnTo>
                <a:lnTo>
                  <a:pt x="56128" y="92782"/>
                </a:lnTo>
                <a:lnTo>
                  <a:pt x="90189" y="64833"/>
                </a:lnTo>
                <a:lnTo>
                  <a:pt x="93624" y="46850"/>
                </a:lnTo>
                <a:lnTo>
                  <a:pt x="92765" y="37501"/>
                </a:lnTo>
                <a:lnTo>
                  <a:pt x="64763" y="3435"/>
                </a:lnTo>
                <a:lnTo>
                  <a:pt x="46774" y="0"/>
                </a:lnTo>
                <a:lnTo>
                  <a:pt x="37421" y="859"/>
                </a:lnTo>
                <a:lnTo>
                  <a:pt x="3413" y="28865"/>
                </a:lnTo>
                <a:lnTo>
                  <a:pt x="0" y="4685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248817" y="5357393"/>
            <a:ext cx="40005" cy="71755"/>
          </a:xfrm>
          <a:custGeom>
            <a:avLst/>
            <a:gdLst/>
            <a:ahLst/>
            <a:cxnLst/>
            <a:rect l="l" t="t" r="r" b="b"/>
            <a:pathLst>
              <a:path w="40004" h="71754">
                <a:moveTo>
                  <a:pt x="0" y="69341"/>
                </a:moveTo>
                <a:lnTo>
                  <a:pt x="0" y="60883"/>
                </a:lnTo>
                <a:lnTo>
                  <a:pt x="6527" y="63461"/>
                </a:lnTo>
                <a:lnTo>
                  <a:pt x="11633" y="64757"/>
                </a:lnTo>
                <a:lnTo>
                  <a:pt x="15316" y="64757"/>
                </a:lnTo>
                <a:lnTo>
                  <a:pt x="19646" y="64757"/>
                </a:lnTo>
                <a:lnTo>
                  <a:pt x="23190" y="63487"/>
                </a:lnTo>
                <a:lnTo>
                  <a:pt x="25907" y="60972"/>
                </a:lnTo>
                <a:lnTo>
                  <a:pt x="28613" y="58432"/>
                </a:lnTo>
                <a:lnTo>
                  <a:pt x="29984" y="55143"/>
                </a:lnTo>
                <a:lnTo>
                  <a:pt x="29984" y="51117"/>
                </a:lnTo>
                <a:lnTo>
                  <a:pt x="29984" y="46278"/>
                </a:lnTo>
                <a:lnTo>
                  <a:pt x="28321" y="42671"/>
                </a:lnTo>
                <a:lnTo>
                  <a:pt x="24980" y="40309"/>
                </a:lnTo>
                <a:lnTo>
                  <a:pt x="21666" y="37909"/>
                </a:lnTo>
                <a:lnTo>
                  <a:pt x="16636" y="36715"/>
                </a:lnTo>
                <a:lnTo>
                  <a:pt x="9944" y="36715"/>
                </a:lnTo>
                <a:lnTo>
                  <a:pt x="6350" y="36715"/>
                </a:lnTo>
                <a:lnTo>
                  <a:pt x="6350" y="30657"/>
                </a:lnTo>
                <a:lnTo>
                  <a:pt x="9486" y="30594"/>
                </a:lnTo>
                <a:lnTo>
                  <a:pt x="15811" y="30594"/>
                </a:lnTo>
                <a:lnTo>
                  <a:pt x="20548" y="29489"/>
                </a:lnTo>
                <a:lnTo>
                  <a:pt x="23685" y="27279"/>
                </a:lnTo>
                <a:lnTo>
                  <a:pt x="26822" y="25057"/>
                </a:lnTo>
                <a:lnTo>
                  <a:pt x="28397" y="21716"/>
                </a:lnTo>
                <a:lnTo>
                  <a:pt x="28397" y="17284"/>
                </a:lnTo>
                <a:lnTo>
                  <a:pt x="28397" y="13804"/>
                </a:lnTo>
                <a:lnTo>
                  <a:pt x="27343" y="11163"/>
                </a:lnTo>
                <a:lnTo>
                  <a:pt x="25260" y="9436"/>
                </a:lnTo>
                <a:lnTo>
                  <a:pt x="23164" y="7721"/>
                </a:lnTo>
                <a:lnTo>
                  <a:pt x="20027" y="6857"/>
                </a:lnTo>
                <a:lnTo>
                  <a:pt x="15836" y="6857"/>
                </a:lnTo>
                <a:lnTo>
                  <a:pt x="11353" y="6857"/>
                </a:lnTo>
                <a:lnTo>
                  <a:pt x="6400" y="8127"/>
                </a:lnTo>
                <a:lnTo>
                  <a:pt x="939" y="10629"/>
                </a:lnTo>
                <a:lnTo>
                  <a:pt x="939" y="2768"/>
                </a:lnTo>
                <a:lnTo>
                  <a:pt x="6299" y="927"/>
                </a:lnTo>
                <a:lnTo>
                  <a:pt x="11506" y="0"/>
                </a:lnTo>
                <a:lnTo>
                  <a:pt x="16560" y="0"/>
                </a:lnTo>
                <a:lnTo>
                  <a:pt x="23507" y="0"/>
                </a:lnTo>
                <a:lnTo>
                  <a:pt x="28740" y="1320"/>
                </a:lnTo>
                <a:lnTo>
                  <a:pt x="32232" y="3936"/>
                </a:lnTo>
                <a:lnTo>
                  <a:pt x="35699" y="6578"/>
                </a:lnTo>
                <a:lnTo>
                  <a:pt x="37439" y="10540"/>
                </a:lnTo>
                <a:lnTo>
                  <a:pt x="37439" y="15836"/>
                </a:lnTo>
                <a:lnTo>
                  <a:pt x="37439" y="19824"/>
                </a:lnTo>
                <a:lnTo>
                  <a:pt x="23291" y="32931"/>
                </a:lnTo>
                <a:lnTo>
                  <a:pt x="28765" y="34201"/>
                </a:lnTo>
                <a:lnTo>
                  <a:pt x="32905" y="36321"/>
                </a:lnTo>
                <a:lnTo>
                  <a:pt x="35623" y="39357"/>
                </a:lnTo>
                <a:lnTo>
                  <a:pt x="38328" y="42367"/>
                </a:lnTo>
                <a:lnTo>
                  <a:pt x="39700" y="46227"/>
                </a:lnTo>
                <a:lnTo>
                  <a:pt x="39700" y="50965"/>
                </a:lnTo>
                <a:lnTo>
                  <a:pt x="39700" y="57340"/>
                </a:lnTo>
                <a:lnTo>
                  <a:pt x="37591" y="62344"/>
                </a:lnTo>
                <a:lnTo>
                  <a:pt x="33350" y="66039"/>
                </a:lnTo>
                <a:lnTo>
                  <a:pt x="29121" y="69697"/>
                </a:lnTo>
                <a:lnTo>
                  <a:pt x="23342" y="71539"/>
                </a:lnTo>
                <a:lnTo>
                  <a:pt x="15989" y="71539"/>
                </a:lnTo>
                <a:lnTo>
                  <a:pt x="11760" y="71539"/>
                </a:lnTo>
                <a:lnTo>
                  <a:pt x="6426" y="70815"/>
                </a:lnTo>
                <a:lnTo>
                  <a:pt x="0" y="69341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212253" y="556703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00" y="0"/>
                </a:moveTo>
                <a:lnTo>
                  <a:pt x="15786" y="15786"/>
                </a:lnTo>
                <a:lnTo>
                  <a:pt x="0" y="54000"/>
                </a:lnTo>
                <a:lnTo>
                  <a:pt x="986" y="64795"/>
                </a:lnTo>
                <a:lnTo>
                  <a:pt x="24102" y="99122"/>
                </a:lnTo>
                <a:lnTo>
                  <a:pt x="54000" y="108000"/>
                </a:lnTo>
                <a:lnTo>
                  <a:pt x="64795" y="107014"/>
                </a:lnTo>
                <a:lnTo>
                  <a:pt x="74758" y="104055"/>
                </a:lnTo>
                <a:lnTo>
                  <a:pt x="80834" y="100774"/>
                </a:lnTo>
                <a:lnTo>
                  <a:pt x="54000" y="100774"/>
                </a:lnTo>
                <a:lnTo>
                  <a:pt x="44648" y="99919"/>
                </a:lnTo>
                <a:lnTo>
                  <a:pt x="10639" y="71982"/>
                </a:lnTo>
                <a:lnTo>
                  <a:pt x="7226" y="54000"/>
                </a:lnTo>
                <a:lnTo>
                  <a:pt x="8079" y="44644"/>
                </a:lnTo>
                <a:lnTo>
                  <a:pt x="36017" y="10583"/>
                </a:lnTo>
                <a:lnTo>
                  <a:pt x="54000" y="7150"/>
                </a:lnTo>
                <a:lnTo>
                  <a:pt x="80693" y="7150"/>
                </a:lnTo>
                <a:lnTo>
                  <a:pt x="74758" y="3944"/>
                </a:lnTo>
                <a:lnTo>
                  <a:pt x="64795" y="986"/>
                </a:lnTo>
                <a:lnTo>
                  <a:pt x="54000" y="0"/>
                </a:lnTo>
                <a:close/>
              </a:path>
              <a:path w="108584" h="108585">
                <a:moveTo>
                  <a:pt x="80693" y="7150"/>
                </a:moveTo>
                <a:lnTo>
                  <a:pt x="54000" y="7150"/>
                </a:lnTo>
                <a:lnTo>
                  <a:pt x="63354" y="8009"/>
                </a:lnTo>
                <a:lnTo>
                  <a:pt x="71989" y="10583"/>
                </a:lnTo>
                <a:lnTo>
                  <a:pt x="99991" y="44644"/>
                </a:lnTo>
                <a:lnTo>
                  <a:pt x="100850" y="54000"/>
                </a:lnTo>
                <a:lnTo>
                  <a:pt x="99991" y="63352"/>
                </a:lnTo>
                <a:lnTo>
                  <a:pt x="71989" y="97355"/>
                </a:lnTo>
                <a:lnTo>
                  <a:pt x="54000" y="100774"/>
                </a:lnTo>
                <a:lnTo>
                  <a:pt x="80834" y="100774"/>
                </a:lnTo>
                <a:lnTo>
                  <a:pt x="107014" y="64795"/>
                </a:lnTo>
                <a:lnTo>
                  <a:pt x="108000" y="54000"/>
                </a:lnTo>
                <a:lnTo>
                  <a:pt x="107014" y="43205"/>
                </a:lnTo>
                <a:lnTo>
                  <a:pt x="104054" y="33240"/>
                </a:lnTo>
                <a:lnTo>
                  <a:pt x="99117" y="24102"/>
                </a:lnTo>
                <a:lnTo>
                  <a:pt x="92201" y="15786"/>
                </a:lnTo>
                <a:lnTo>
                  <a:pt x="83893" y="8877"/>
                </a:lnTo>
                <a:lnTo>
                  <a:pt x="80693" y="7150"/>
                </a:lnTo>
                <a:close/>
              </a:path>
              <a:path w="108584" h="108585">
                <a:moveTo>
                  <a:pt x="64287" y="68021"/>
                </a:moveTo>
                <a:lnTo>
                  <a:pt x="56019" y="68021"/>
                </a:lnTo>
                <a:lnTo>
                  <a:pt x="55816" y="87274"/>
                </a:lnTo>
                <a:lnTo>
                  <a:pt x="64287" y="87274"/>
                </a:lnTo>
                <a:lnTo>
                  <a:pt x="64287" y="68021"/>
                </a:lnTo>
                <a:close/>
              </a:path>
              <a:path w="108584" h="108585">
                <a:moveTo>
                  <a:pt x="64287" y="19253"/>
                </a:moveTo>
                <a:lnTo>
                  <a:pt x="55816" y="19253"/>
                </a:lnTo>
                <a:lnTo>
                  <a:pt x="25184" y="61226"/>
                </a:lnTo>
                <a:lnTo>
                  <a:pt x="25184" y="68021"/>
                </a:lnTo>
                <a:lnTo>
                  <a:pt x="73405" y="68021"/>
                </a:lnTo>
                <a:lnTo>
                  <a:pt x="73405" y="60655"/>
                </a:lnTo>
                <a:lnTo>
                  <a:pt x="34074" y="60655"/>
                </a:lnTo>
                <a:lnTo>
                  <a:pt x="56387" y="30289"/>
                </a:lnTo>
                <a:lnTo>
                  <a:pt x="64287" y="30289"/>
                </a:lnTo>
                <a:lnTo>
                  <a:pt x="64287" y="19253"/>
                </a:lnTo>
                <a:close/>
              </a:path>
              <a:path w="108584" h="108585">
                <a:moveTo>
                  <a:pt x="64287" y="30289"/>
                </a:moveTo>
                <a:lnTo>
                  <a:pt x="56387" y="30289"/>
                </a:lnTo>
                <a:lnTo>
                  <a:pt x="56083" y="60655"/>
                </a:lnTo>
                <a:lnTo>
                  <a:pt x="64287" y="60655"/>
                </a:lnTo>
                <a:lnTo>
                  <a:pt x="64287" y="302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212253" y="556703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54000"/>
                </a:moveTo>
                <a:lnTo>
                  <a:pt x="15786" y="15786"/>
                </a:lnTo>
                <a:lnTo>
                  <a:pt x="54000" y="0"/>
                </a:lnTo>
                <a:lnTo>
                  <a:pt x="64795" y="986"/>
                </a:lnTo>
                <a:lnTo>
                  <a:pt x="99117" y="24102"/>
                </a:lnTo>
                <a:lnTo>
                  <a:pt x="108000" y="54000"/>
                </a:lnTo>
                <a:lnTo>
                  <a:pt x="107014" y="64795"/>
                </a:lnTo>
                <a:lnTo>
                  <a:pt x="83893" y="99122"/>
                </a:lnTo>
                <a:lnTo>
                  <a:pt x="54000" y="108000"/>
                </a:lnTo>
                <a:lnTo>
                  <a:pt x="43205" y="107014"/>
                </a:lnTo>
                <a:lnTo>
                  <a:pt x="8877" y="83898"/>
                </a:lnTo>
                <a:lnTo>
                  <a:pt x="0" y="5400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219480" y="557418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46850"/>
                </a:moveTo>
                <a:lnTo>
                  <a:pt x="20874" y="85930"/>
                </a:lnTo>
                <a:lnTo>
                  <a:pt x="46774" y="93624"/>
                </a:lnTo>
                <a:lnTo>
                  <a:pt x="56128" y="92769"/>
                </a:lnTo>
                <a:lnTo>
                  <a:pt x="90189" y="64831"/>
                </a:lnTo>
                <a:lnTo>
                  <a:pt x="93624" y="46850"/>
                </a:lnTo>
                <a:lnTo>
                  <a:pt x="92765" y="37493"/>
                </a:lnTo>
                <a:lnTo>
                  <a:pt x="64763" y="3433"/>
                </a:lnTo>
                <a:lnTo>
                  <a:pt x="46774" y="0"/>
                </a:lnTo>
                <a:lnTo>
                  <a:pt x="37421" y="859"/>
                </a:lnTo>
                <a:lnTo>
                  <a:pt x="3413" y="28854"/>
                </a:lnTo>
                <a:lnTo>
                  <a:pt x="0" y="4685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237438" y="5586285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32" y="68021"/>
                </a:moveTo>
                <a:lnTo>
                  <a:pt x="30835" y="48768"/>
                </a:lnTo>
                <a:lnTo>
                  <a:pt x="0" y="48768"/>
                </a:lnTo>
                <a:lnTo>
                  <a:pt x="0" y="41973"/>
                </a:lnTo>
                <a:lnTo>
                  <a:pt x="30632" y="0"/>
                </a:lnTo>
                <a:lnTo>
                  <a:pt x="39103" y="0"/>
                </a:lnTo>
                <a:lnTo>
                  <a:pt x="39103" y="41401"/>
                </a:lnTo>
                <a:lnTo>
                  <a:pt x="48221" y="41401"/>
                </a:lnTo>
                <a:lnTo>
                  <a:pt x="48221" y="48768"/>
                </a:lnTo>
                <a:lnTo>
                  <a:pt x="39103" y="48768"/>
                </a:lnTo>
                <a:lnTo>
                  <a:pt x="39103" y="68021"/>
                </a:lnTo>
                <a:lnTo>
                  <a:pt x="30632" y="68021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246328" y="559732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0" y="30365"/>
                </a:moveTo>
                <a:lnTo>
                  <a:pt x="22009" y="30365"/>
                </a:lnTo>
                <a:lnTo>
                  <a:pt x="22313" y="0"/>
                </a:lnTo>
                <a:lnTo>
                  <a:pt x="0" y="30365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331291" y="4871694"/>
            <a:ext cx="203835" cy="110489"/>
          </a:xfrm>
          <a:custGeom>
            <a:avLst/>
            <a:gdLst/>
            <a:ahLst/>
            <a:cxnLst/>
            <a:rect l="l" t="t" r="r" b="b"/>
            <a:pathLst>
              <a:path w="203834" h="110489">
                <a:moveTo>
                  <a:pt x="93179" y="0"/>
                </a:moveTo>
                <a:lnTo>
                  <a:pt x="93179" y="110197"/>
                </a:lnTo>
                <a:lnTo>
                  <a:pt x="185375" y="64084"/>
                </a:lnTo>
                <a:lnTo>
                  <a:pt x="98932" y="64084"/>
                </a:lnTo>
                <a:lnTo>
                  <a:pt x="98932" y="46088"/>
                </a:lnTo>
                <a:lnTo>
                  <a:pt x="185388" y="46088"/>
                </a:lnTo>
                <a:lnTo>
                  <a:pt x="93179" y="0"/>
                </a:lnTo>
                <a:close/>
              </a:path>
              <a:path w="203834" h="110489">
                <a:moveTo>
                  <a:pt x="93179" y="46088"/>
                </a:moveTo>
                <a:lnTo>
                  <a:pt x="0" y="46088"/>
                </a:lnTo>
                <a:lnTo>
                  <a:pt x="0" y="64084"/>
                </a:lnTo>
                <a:lnTo>
                  <a:pt x="93179" y="64084"/>
                </a:lnTo>
                <a:lnTo>
                  <a:pt x="93179" y="46088"/>
                </a:lnTo>
                <a:close/>
              </a:path>
              <a:path w="203834" h="110489">
                <a:moveTo>
                  <a:pt x="185388" y="46088"/>
                </a:moveTo>
                <a:lnTo>
                  <a:pt x="98932" y="46088"/>
                </a:lnTo>
                <a:lnTo>
                  <a:pt x="98932" y="64084"/>
                </a:lnTo>
                <a:lnTo>
                  <a:pt x="185375" y="64084"/>
                </a:lnTo>
                <a:lnTo>
                  <a:pt x="203377" y="55079"/>
                </a:lnTo>
                <a:lnTo>
                  <a:pt x="185388" y="4608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331291" y="5108257"/>
            <a:ext cx="203835" cy="110489"/>
          </a:xfrm>
          <a:custGeom>
            <a:avLst/>
            <a:gdLst/>
            <a:ahLst/>
            <a:cxnLst/>
            <a:rect l="l" t="t" r="r" b="b"/>
            <a:pathLst>
              <a:path w="203834" h="110489">
                <a:moveTo>
                  <a:pt x="93179" y="0"/>
                </a:moveTo>
                <a:lnTo>
                  <a:pt x="93179" y="110197"/>
                </a:lnTo>
                <a:lnTo>
                  <a:pt x="185375" y="64084"/>
                </a:lnTo>
                <a:lnTo>
                  <a:pt x="98932" y="64084"/>
                </a:lnTo>
                <a:lnTo>
                  <a:pt x="98932" y="46075"/>
                </a:lnTo>
                <a:lnTo>
                  <a:pt x="185362" y="46075"/>
                </a:lnTo>
                <a:lnTo>
                  <a:pt x="93179" y="0"/>
                </a:lnTo>
                <a:close/>
              </a:path>
              <a:path w="203834" h="110489">
                <a:moveTo>
                  <a:pt x="93179" y="46075"/>
                </a:moveTo>
                <a:lnTo>
                  <a:pt x="0" y="46075"/>
                </a:lnTo>
                <a:lnTo>
                  <a:pt x="0" y="64084"/>
                </a:lnTo>
                <a:lnTo>
                  <a:pt x="93179" y="64084"/>
                </a:lnTo>
                <a:lnTo>
                  <a:pt x="93179" y="46075"/>
                </a:lnTo>
                <a:close/>
              </a:path>
              <a:path w="203834" h="110489">
                <a:moveTo>
                  <a:pt x="185362" y="46075"/>
                </a:moveTo>
                <a:lnTo>
                  <a:pt x="98932" y="46075"/>
                </a:lnTo>
                <a:lnTo>
                  <a:pt x="98932" y="64084"/>
                </a:lnTo>
                <a:lnTo>
                  <a:pt x="185375" y="64084"/>
                </a:lnTo>
                <a:lnTo>
                  <a:pt x="203377" y="55079"/>
                </a:lnTo>
                <a:lnTo>
                  <a:pt x="185362" y="4607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331291" y="5334812"/>
            <a:ext cx="203835" cy="110489"/>
          </a:xfrm>
          <a:custGeom>
            <a:avLst/>
            <a:gdLst/>
            <a:ahLst/>
            <a:cxnLst/>
            <a:rect l="l" t="t" r="r" b="b"/>
            <a:pathLst>
              <a:path w="203834" h="110489">
                <a:moveTo>
                  <a:pt x="93179" y="0"/>
                </a:moveTo>
                <a:lnTo>
                  <a:pt x="93179" y="110197"/>
                </a:lnTo>
                <a:lnTo>
                  <a:pt x="185375" y="64084"/>
                </a:lnTo>
                <a:lnTo>
                  <a:pt x="98932" y="64084"/>
                </a:lnTo>
                <a:lnTo>
                  <a:pt x="98932" y="46088"/>
                </a:lnTo>
                <a:lnTo>
                  <a:pt x="185388" y="46088"/>
                </a:lnTo>
                <a:lnTo>
                  <a:pt x="93179" y="0"/>
                </a:lnTo>
                <a:close/>
              </a:path>
              <a:path w="203834" h="110489">
                <a:moveTo>
                  <a:pt x="93179" y="46088"/>
                </a:moveTo>
                <a:lnTo>
                  <a:pt x="0" y="46088"/>
                </a:lnTo>
                <a:lnTo>
                  <a:pt x="0" y="64084"/>
                </a:lnTo>
                <a:lnTo>
                  <a:pt x="93179" y="64084"/>
                </a:lnTo>
                <a:lnTo>
                  <a:pt x="93179" y="46088"/>
                </a:lnTo>
                <a:close/>
              </a:path>
              <a:path w="203834" h="110489">
                <a:moveTo>
                  <a:pt x="185388" y="46088"/>
                </a:moveTo>
                <a:lnTo>
                  <a:pt x="98932" y="46088"/>
                </a:lnTo>
                <a:lnTo>
                  <a:pt x="98932" y="64084"/>
                </a:lnTo>
                <a:lnTo>
                  <a:pt x="185375" y="64084"/>
                </a:lnTo>
                <a:lnTo>
                  <a:pt x="203377" y="55079"/>
                </a:lnTo>
                <a:lnTo>
                  <a:pt x="185388" y="4608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7331291" y="5567972"/>
            <a:ext cx="203835" cy="110489"/>
          </a:xfrm>
          <a:custGeom>
            <a:avLst/>
            <a:gdLst/>
            <a:ahLst/>
            <a:cxnLst/>
            <a:rect l="l" t="t" r="r" b="b"/>
            <a:pathLst>
              <a:path w="203834" h="110489">
                <a:moveTo>
                  <a:pt x="93179" y="0"/>
                </a:moveTo>
                <a:lnTo>
                  <a:pt x="93179" y="110197"/>
                </a:lnTo>
                <a:lnTo>
                  <a:pt x="185375" y="64084"/>
                </a:lnTo>
                <a:lnTo>
                  <a:pt x="98932" y="64084"/>
                </a:lnTo>
                <a:lnTo>
                  <a:pt x="98932" y="46088"/>
                </a:lnTo>
                <a:lnTo>
                  <a:pt x="185388" y="46088"/>
                </a:lnTo>
                <a:lnTo>
                  <a:pt x="93179" y="0"/>
                </a:lnTo>
                <a:close/>
              </a:path>
              <a:path w="203834" h="110489">
                <a:moveTo>
                  <a:pt x="93179" y="46088"/>
                </a:moveTo>
                <a:lnTo>
                  <a:pt x="0" y="46088"/>
                </a:lnTo>
                <a:lnTo>
                  <a:pt x="0" y="64084"/>
                </a:lnTo>
                <a:lnTo>
                  <a:pt x="93179" y="64084"/>
                </a:lnTo>
                <a:lnTo>
                  <a:pt x="93179" y="46088"/>
                </a:lnTo>
                <a:close/>
              </a:path>
              <a:path w="203834" h="110489">
                <a:moveTo>
                  <a:pt x="185388" y="46088"/>
                </a:moveTo>
                <a:lnTo>
                  <a:pt x="98932" y="46088"/>
                </a:lnTo>
                <a:lnTo>
                  <a:pt x="98932" y="64084"/>
                </a:lnTo>
                <a:lnTo>
                  <a:pt x="185375" y="64084"/>
                </a:lnTo>
                <a:lnTo>
                  <a:pt x="203377" y="55079"/>
                </a:lnTo>
                <a:lnTo>
                  <a:pt x="185388" y="4608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9358338" y="236893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1546" y="0"/>
                </a:moveTo>
                <a:lnTo>
                  <a:pt x="22491" y="0"/>
                </a:lnTo>
                <a:lnTo>
                  <a:pt x="18059" y="1155"/>
                </a:lnTo>
                <a:lnTo>
                  <a:pt x="9423" y="5816"/>
                </a:lnTo>
                <a:lnTo>
                  <a:pt x="6045" y="9131"/>
                </a:lnTo>
                <a:lnTo>
                  <a:pt x="1206" y="17792"/>
                </a:lnTo>
                <a:lnTo>
                  <a:pt x="0" y="22313"/>
                </a:lnTo>
                <a:lnTo>
                  <a:pt x="0" y="31673"/>
                </a:lnTo>
                <a:lnTo>
                  <a:pt x="22339" y="54000"/>
                </a:lnTo>
                <a:lnTo>
                  <a:pt x="31699" y="54000"/>
                </a:lnTo>
                <a:lnTo>
                  <a:pt x="36169" y="52806"/>
                </a:lnTo>
                <a:lnTo>
                  <a:pt x="42074" y="49529"/>
                </a:lnTo>
                <a:lnTo>
                  <a:pt x="23126" y="49529"/>
                </a:lnTo>
                <a:lnTo>
                  <a:pt x="19392" y="48526"/>
                </a:lnTo>
                <a:lnTo>
                  <a:pt x="12242" y="44538"/>
                </a:lnTo>
                <a:lnTo>
                  <a:pt x="9461" y="41757"/>
                </a:lnTo>
                <a:lnTo>
                  <a:pt x="5473" y="34620"/>
                </a:lnTo>
                <a:lnTo>
                  <a:pt x="4470" y="30899"/>
                </a:lnTo>
                <a:lnTo>
                  <a:pt x="4528" y="22872"/>
                </a:lnTo>
                <a:lnTo>
                  <a:pt x="23215" y="4470"/>
                </a:lnTo>
                <a:lnTo>
                  <a:pt x="42120" y="4470"/>
                </a:lnTo>
                <a:lnTo>
                  <a:pt x="35979" y="1155"/>
                </a:lnTo>
                <a:lnTo>
                  <a:pt x="31546" y="0"/>
                </a:lnTo>
                <a:close/>
              </a:path>
              <a:path w="54609" h="54610">
                <a:moveTo>
                  <a:pt x="42120" y="4470"/>
                </a:moveTo>
                <a:lnTo>
                  <a:pt x="30784" y="4470"/>
                </a:lnTo>
                <a:lnTo>
                  <a:pt x="34467" y="5448"/>
                </a:lnTo>
                <a:lnTo>
                  <a:pt x="41681" y="9334"/>
                </a:lnTo>
                <a:lnTo>
                  <a:pt x="49517" y="30899"/>
                </a:lnTo>
                <a:lnTo>
                  <a:pt x="48526" y="34620"/>
                </a:lnTo>
                <a:lnTo>
                  <a:pt x="44576" y="41757"/>
                </a:lnTo>
                <a:lnTo>
                  <a:pt x="41795" y="44538"/>
                </a:lnTo>
                <a:lnTo>
                  <a:pt x="34645" y="48526"/>
                </a:lnTo>
                <a:lnTo>
                  <a:pt x="30899" y="49529"/>
                </a:lnTo>
                <a:lnTo>
                  <a:pt x="42074" y="49529"/>
                </a:lnTo>
                <a:lnTo>
                  <a:pt x="44729" y="48056"/>
                </a:lnTo>
                <a:lnTo>
                  <a:pt x="48069" y="44729"/>
                </a:lnTo>
                <a:lnTo>
                  <a:pt x="50431" y="40424"/>
                </a:lnTo>
                <a:lnTo>
                  <a:pt x="52819" y="36144"/>
                </a:lnTo>
                <a:lnTo>
                  <a:pt x="54000" y="31673"/>
                </a:lnTo>
                <a:lnTo>
                  <a:pt x="54000" y="22313"/>
                </a:lnTo>
                <a:lnTo>
                  <a:pt x="52793" y="17792"/>
                </a:lnTo>
                <a:lnTo>
                  <a:pt x="47980" y="9131"/>
                </a:lnTo>
                <a:lnTo>
                  <a:pt x="44615" y="5816"/>
                </a:lnTo>
                <a:lnTo>
                  <a:pt x="42120" y="4470"/>
                </a:lnTo>
                <a:close/>
              </a:path>
              <a:path w="54609" h="54610">
                <a:moveTo>
                  <a:pt x="28575" y="12890"/>
                </a:moveTo>
                <a:lnTo>
                  <a:pt x="15176" y="12890"/>
                </a:lnTo>
                <a:lnTo>
                  <a:pt x="15176" y="41922"/>
                </a:lnTo>
                <a:lnTo>
                  <a:pt x="19862" y="41922"/>
                </a:lnTo>
                <a:lnTo>
                  <a:pt x="19862" y="29590"/>
                </a:lnTo>
                <a:lnTo>
                  <a:pt x="30653" y="29590"/>
                </a:lnTo>
                <a:lnTo>
                  <a:pt x="30302" y="29375"/>
                </a:lnTo>
                <a:lnTo>
                  <a:pt x="29273" y="28943"/>
                </a:lnTo>
                <a:lnTo>
                  <a:pt x="31775" y="28752"/>
                </a:lnTo>
                <a:lnTo>
                  <a:pt x="33782" y="27876"/>
                </a:lnTo>
                <a:lnTo>
                  <a:pt x="35985" y="25590"/>
                </a:lnTo>
                <a:lnTo>
                  <a:pt x="19862" y="25590"/>
                </a:lnTo>
                <a:lnTo>
                  <a:pt x="19862" y="16814"/>
                </a:lnTo>
                <a:lnTo>
                  <a:pt x="36433" y="16814"/>
                </a:lnTo>
                <a:lnTo>
                  <a:pt x="35306" y="15151"/>
                </a:lnTo>
                <a:lnTo>
                  <a:pt x="34099" y="14211"/>
                </a:lnTo>
                <a:lnTo>
                  <a:pt x="31038" y="13144"/>
                </a:lnTo>
                <a:lnTo>
                  <a:pt x="28575" y="12890"/>
                </a:lnTo>
                <a:close/>
              </a:path>
              <a:path w="54609" h="54610">
                <a:moveTo>
                  <a:pt x="30653" y="29590"/>
                </a:moveTo>
                <a:lnTo>
                  <a:pt x="24269" y="29590"/>
                </a:lnTo>
                <a:lnTo>
                  <a:pt x="25514" y="29921"/>
                </a:lnTo>
                <a:lnTo>
                  <a:pt x="26377" y="30594"/>
                </a:lnTo>
                <a:lnTo>
                  <a:pt x="27622" y="31495"/>
                </a:lnTo>
                <a:lnTo>
                  <a:pt x="29248" y="33756"/>
                </a:lnTo>
                <a:lnTo>
                  <a:pt x="33845" y="41922"/>
                </a:lnTo>
                <a:lnTo>
                  <a:pt x="39573" y="41922"/>
                </a:lnTo>
                <a:lnTo>
                  <a:pt x="34340" y="33553"/>
                </a:lnTo>
                <a:lnTo>
                  <a:pt x="32905" y="31635"/>
                </a:lnTo>
                <a:lnTo>
                  <a:pt x="31127" y="29883"/>
                </a:lnTo>
                <a:lnTo>
                  <a:pt x="30653" y="29590"/>
                </a:lnTo>
                <a:close/>
              </a:path>
              <a:path w="54609" h="54610">
                <a:moveTo>
                  <a:pt x="36433" y="16814"/>
                </a:moveTo>
                <a:lnTo>
                  <a:pt x="27482" y="16814"/>
                </a:lnTo>
                <a:lnTo>
                  <a:pt x="29044" y="16979"/>
                </a:lnTo>
                <a:lnTo>
                  <a:pt x="30746" y="17652"/>
                </a:lnTo>
                <a:lnTo>
                  <a:pt x="31407" y="18161"/>
                </a:lnTo>
                <a:lnTo>
                  <a:pt x="32359" y="19519"/>
                </a:lnTo>
                <a:lnTo>
                  <a:pt x="32600" y="20281"/>
                </a:lnTo>
                <a:lnTo>
                  <a:pt x="32600" y="22491"/>
                </a:lnTo>
                <a:lnTo>
                  <a:pt x="32105" y="23558"/>
                </a:lnTo>
                <a:lnTo>
                  <a:pt x="30124" y="25171"/>
                </a:lnTo>
                <a:lnTo>
                  <a:pt x="28270" y="25590"/>
                </a:lnTo>
                <a:lnTo>
                  <a:pt x="35985" y="25590"/>
                </a:lnTo>
                <a:lnTo>
                  <a:pt x="36817" y="24726"/>
                </a:lnTo>
                <a:lnTo>
                  <a:pt x="37490" y="23088"/>
                </a:lnTo>
                <a:lnTo>
                  <a:pt x="37579" y="19253"/>
                </a:lnTo>
                <a:lnTo>
                  <a:pt x="37122" y="17830"/>
                </a:lnTo>
                <a:lnTo>
                  <a:pt x="36433" y="16814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665961" y="5299595"/>
            <a:ext cx="554355" cy="154305"/>
          </a:xfrm>
          <a:custGeom>
            <a:avLst/>
            <a:gdLst/>
            <a:ahLst/>
            <a:cxnLst/>
            <a:rect l="l" t="t" r="r" b="b"/>
            <a:pathLst>
              <a:path w="554354" h="154304">
                <a:moveTo>
                  <a:pt x="0" y="0"/>
                </a:moveTo>
                <a:lnTo>
                  <a:pt x="554202" y="0"/>
                </a:lnTo>
                <a:lnTo>
                  <a:pt x="554202" y="154025"/>
                </a:lnTo>
                <a:lnTo>
                  <a:pt x="0" y="154025"/>
                </a:lnTo>
                <a:lnTo>
                  <a:pt x="0" y="0"/>
                </a:lnTo>
                <a:close/>
              </a:path>
            </a:pathLst>
          </a:custGeom>
          <a:solidFill>
            <a:srgbClr val="2E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7726718" y="5369712"/>
            <a:ext cx="349885" cy="55880"/>
          </a:xfrm>
          <a:custGeom>
            <a:avLst/>
            <a:gdLst/>
            <a:ahLst/>
            <a:cxnLst/>
            <a:rect l="l" t="t" r="r" b="b"/>
            <a:pathLst>
              <a:path w="349884" h="55879">
                <a:moveTo>
                  <a:pt x="8432" y="749"/>
                </a:moveTo>
                <a:lnTo>
                  <a:pt x="0" y="749"/>
                </a:lnTo>
                <a:lnTo>
                  <a:pt x="0" y="43065"/>
                </a:lnTo>
                <a:lnTo>
                  <a:pt x="5397" y="43065"/>
                </a:lnTo>
                <a:lnTo>
                  <a:pt x="5397" y="7048"/>
                </a:lnTo>
                <a:lnTo>
                  <a:pt x="10534" y="7048"/>
                </a:lnTo>
                <a:lnTo>
                  <a:pt x="8432" y="749"/>
                </a:lnTo>
                <a:close/>
              </a:path>
              <a:path w="349884" h="55879">
                <a:moveTo>
                  <a:pt x="10534" y="7048"/>
                </a:moveTo>
                <a:lnTo>
                  <a:pt x="5397" y="7048"/>
                </a:lnTo>
                <a:lnTo>
                  <a:pt x="17640" y="43065"/>
                </a:lnTo>
                <a:lnTo>
                  <a:pt x="22694" y="43065"/>
                </a:lnTo>
                <a:lnTo>
                  <a:pt x="24806" y="36982"/>
                </a:lnTo>
                <a:lnTo>
                  <a:pt x="20459" y="36982"/>
                </a:lnTo>
                <a:lnTo>
                  <a:pt x="20006" y="35445"/>
                </a:lnTo>
                <a:lnTo>
                  <a:pt x="10534" y="7048"/>
                </a:lnTo>
                <a:close/>
              </a:path>
              <a:path w="349884" h="55879">
                <a:moveTo>
                  <a:pt x="40385" y="7645"/>
                </a:moveTo>
                <a:lnTo>
                  <a:pt x="34988" y="7645"/>
                </a:lnTo>
                <a:lnTo>
                  <a:pt x="34988" y="43065"/>
                </a:lnTo>
                <a:lnTo>
                  <a:pt x="40385" y="43065"/>
                </a:lnTo>
                <a:lnTo>
                  <a:pt x="40385" y="7645"/>
                </a:lnTo>
                <a:close/>
              </a:path>
              <a:path w="349884" h="55879">
                <a:moveTo>
                  <a:pt x="40385" y="749"/>
                </a:moveTo>
                <a:lnTo>
                  <a:pt x="32842" y="749"/>
                </a:lnTo>
                <a:lnTo>
                  <a:pt x="21691" y="33172"/>
                </a:lnTo>
                <a:lnTo>
                  <a:pt x="20459" y="36982"/>
                </a:lnTo>
                <a:lnTo>
                  <a:pt x="24806" y="36982"/>
                </a:lnTo>
                <a:lnTo>
                  <a:pt x="34988" y="7645"/>
                </a:lnTo>
                <a:lnTo>
                  <a:pt x="40385" y="7645"/>
                </a:lnTo>
                <a:lnTo>
                  <a:pt x="40385" y="749"/>
                </a:lnTo>
                <a:close/>
              </a:path>
              <a:path w="349884" h="55879">
                <a:moveTo>
                  <a:pt x="71881" y="0"/>
                </a:moveTo>
                <a:lnTo>
                  <a:pt x="62014" y="0"/>
                </a:lnTo>
                <a:lnTo>
                  <a:pt x="57150" y="1993"/>
                </a:lnTo>
                <a:lnTo>
                  <a:pt x="49593" y="9931"/>
                </a:lnTo>
                <a:lnTo>
                  <a:pt x="47713" y="15430"/>
                </a:lnTo>
                <a:lnTo>
                  <a:pt x="47734" y="26263"/>
                </a:lnTo>
                <a:lnTo>
                  <a:pt x="63969" y="43789"/>
                </a:lnTo>
                <a:lnTo>
                  <a:pt x="71627" y="43789"/>
                </a:lnTo>
                <a:lnTo>
                  <a:pt x="75044" y="42925"/>
                </a:lnTo>
                <a:lnTo>
                  <a:pt x="81406" y="39433"/>
                </a:lnTo>
                <a:lnTo>
                  <a:pt x="81819" y="39001"/>
                </a:lnTo>
                <a:lnTo>
                  <a:pt x="63779" y="39001"/>
                </a:lnTo>
                <a:lnTo>
                  <a:pt x="60350" y="37528"/>
                </a:lnTo>
                <a:lnTo>
                  <a:pt x="54863" y="31661"/>
                </a:lnTo>
                <a:lnTo>
                  <a:pt x="53492" y="27647"/>
                </a:lnTo>
                <a:lnTo>
                  <a:pt x="53492" y="16179"/>
                </a:lnTo>
                <a:lnTo>
                  <a:pt x="54914" y="11633"/>
                </a:lnTo>
                <a:lnTo>
                  <a:pt x="60642" y="6184"/>
                </a:lnTo>
                <a:lnTo>
                  <a:pt x="64046" y="4825"/>
                </a:lnTo>
                <a:lnTo>
                  <a:pt x="81826" y="4825"/>
                </a:lnTo>
                <a:lnTo>
                  <a:pt x="81686" y="4673"/>
                </a:lnTo>
                <a:lnTo>
                  <a:pt x="75412" y="939"/>
                </a:lnTo>
                <a:lnTo>
                  <a:pt x="71881" y="0"/>
                </a:lnTo>
                <a:close/>
              </a:path>
              <a:path w="349884" h="55879">
                <a:moveTo>
                  <a:pt x="81826" y="4825"/>
                </a:moveTo>
                <a:lnTo>
                  <a:pt x="70802" y="4825"/>
                </a:lnTo>
                <a:lnTo>
                  <a:pt x="73317" y="5537"/>
                </a:lnTo>
                <a:lnTo>
                  <a:pt x="75564" y="6934"/>
                </a:lnTo>
                <a:lnTo>
                  <a:pt x="82336" y="27647"/>
                </a:lnTo>
                <a:lnTo>
                  <a:pt x="81051" y="31597"/>
                </a:lnTo>
                <a:lnTo>
                  <a:pt x="75615" y="37528"/>
                </a:lnTo>
                <a:lnTo>
                  <a:pt x="72148" y="39001"/>
                </a:lnTo>
                <a:lnTo>
                  <a:pt x="81819" y="39001"/>
                </a:lnTo>
                <a:lnTo>
                  <a:pt x="83858" y="36868"/>
                </a:lnTo>
                <a:lnTo>
                  <a:pt x="87325" y="30099"/>
                </a:lnTo>
                <a:lnTo>
                  <a:pt x="88188" y="26263"/>
                </a:lnTo>
                <a:lnTo>
                  <a:pt x="88188" y="17741"/>
                </a:lnTo>
                <a:lnTo>
                  <a:pt x="87363" y="13944"/>
                </a:lnTo>
                <a:lnTo>
                  <a:pt x="84074" y="7277"/>
                </a:lnTo>
                <a:lnTo>
                  <a:pt x="81826" y="4825"/>
                </a:lnTo>
                <a:close/>
              </a:path>
              <a:path w="349884" h="55879">
                <a:moveTo>
                  <a:pt x="114287" y="749"/>
                </a:moveTo>
                <a:lnTo>
                  <a:pt x="95161" y="749"/>
                </a:lnTo>
                <a:lnTo>
                  <a:pt x="95161" y="43065"/>
                </a:lnTo>
                <a:lnTo>
                  <a:pt x="114007" y="43065"/>
                </a:lnTo>
                <a:lnTo>
                  <a:pt x="116281" y="42837"/>
                </a:lnTo>
                <a:lnTo>
                  <a:pt x="119989" y="41884"/>
                </a:lnTo>
                <a:lnTo>
                  <a:pt x="121538" y="41198"/>
                </a:lnTo>
                <a:lnTo>
                  <a:pt x="123990" y="39344"/>
                </a:lnTo>
                <a:lnTo>
                  <a:pt x="125001" y="38074"/>
                </a:lnTo>
                <a:lnTo>
                  <a:pt x="100774" y="38074"/>
                </a:lnTo>
                <a:lnTo>
                  <a:pt x="100774" y="23533"/>
                </a:lnTo>
                <a:lnTo>
                  <a:pt x="124410" y="23533"/>
                </a:lnTo>
                <a:lnTo>
                  <a:pt x="123685" y="22580"/>
                </a:lnTo>
                <a:lnTo>
                  <a:pt x="121716" y="21297"/>
                </a:lnTo>
                <a:lnTo>
                  <a:pt x="119164" y="20561"/>
                </a:lnTo>
                <a:lnTo>
                  <a:pt x="121145" y="19570"/>
                </a:lnTo>
                <a:lnTo>
                  <a:pt x="122325" y="18542"/>
                </a:lnTo>
                <a:lnTo>
                  <a:pt x="100774" y="18542"/>
                </a:lnTo>
                <a:lnTo>
                  <a:pt x="100774" y="5753"/>
                </a:lnTo>
                <a:lnTo>
                  <a:pt x="123268" y="5753"/>
                </a:lnTo>
                <a:lnTo>
                  <a:pt x="122313" y="4216"/>
                </a:lnTo>
                <a:lnTo>
                  <a:pt x="120789" y="2895"/>
                </a:lnTo>
                <a:lnTo>
                  <a:pt x="116878" y="1181"/>
                </a:lnTo>
                <a:lnTo>
                  <a:pt x="114287" y="749"/>
                </a:lnTo>
                <a:close/>
              </a:path>
              <a:path w="349884" h="55879">
                <a:moveTo>
                  <a:pt x="124410" y="23533"/>
                </a:moveTo>
                <a:lnTo>
                  <a:pt x="113245" y="23533"/>
                </a:lnTo>
                <a:lnTo>
                  <a:pt x="115315" y="23774"/>
                </a:lnTo>
                <a:lnTo>
                  <a:pt x="118186" y="24701"/>
                </a:lnTo>
                <a:lnTo>
                  <a:pt x="119303" y="25526"/>
                </a:lnTo>
                <a:lnTo>
                  <a:pt x="120929" y="27851"/>
                </a:lnTo>
                <a:lnTo>
                  <a:pt x="121323" y="29222"/>
                </a:lnTo>
                <a:lnTo>
                  <a:pt x="121323" y="32156"/>
                </a:lnTo>
                <a:lnTo>
                  <a:pt x="113118" y="38074"/>
                </a:lnTo>
                <a:lnTo>
                  <a:pt x="125001" y="38074"/>
                </a:lnTo>
                <a:lnTo>
                  <a:pt x="126707" y="34632"/>
                </a:lnTo>
                <a:lnTo>
                  <a:pt x="127000" y="33337"/>
                </a:lnTo>
                <a:lnTo>
                  <a:pt x="127126" y="28333"/>
                </a:lnTo>
                <a:lnTo>
                  <a:pt x="126441" y="26200"/>
                </a:lnTo>
                <a:lnTo>
                  <a:pt x="124410" y="23533"/>
                </a:lnTo>
                <a:close/>
              </a:path>
              <a:path w="349884" h="55879">
                <a:moveTo>
                  <a:pt x="123268" y="5753"/>
                </a:moveTo>
                <a:lnTo>
                  <a:pt x="112268" y="5753"/>
                </a:lnTo>
                <a:lnTo>
                  <a:pt x="114414" y="5943"/>
                </a:lnTo>
                <a:lnTo>
                  <a:pt x="116916" y="6731"/>
                </a:lnTo>
                <a:lnTo>
                  <a:pt x="117881" y="7467"/>
                </a:lnTo>
                <a:lnTo>
                  <a:pt x="119234" y="9626"/>
                </a:lnTo>
                <a:lnTo>
                  <a:pt x="119557" y="10845"/>
                </a:lnTo>
                <a:lnTo>
                  <a:pt x="119557" y="13716"/>
                </a:lnTo>
                <a:lnTo>
                  <a:pt x="112395" y="18542"/>
                </a:lnTo>
                <a:lnTo>
                  <a:pt x="122325" y="18542"/>
                </a:lnTo>
                <a:lnTo>
                  <a:pt x="122631" y="18275"/>
                </a:lnTo>
                <a:lnTo>
                  <a:pt x="124586" y="15087"/>
                </a:lnTo>
                <a:lnTo>
                  <a:pt x="124986" y="13716"/>
                </a:lnTo>
                <a:lnTo>
                  <a:pt x="125074" y="9601"/>
                </a:lnTo>
                <a:lnTo>
                  <a:pt x="124523" y="7772"/>
                </a:lnTo>
                <a:lnTo>
                  <a:pt x="123268" y="5753"/>
                </a:lnTo>
                <a:close/>
              </a:path>
              <a:path w="349884" h="55879">
                <a:moveTo>
                  <a:pt x="141389" y="749"/>
                </a:moveTo>
                <a:lnTo>
                  <a:pt x="135788" y="749"/>
                </a:lnTo>
                <a:lnTo>
                  <a:pt x="135788" y="43065"/>
                </a:lnTo>
                <a:lnTo>
                  <a:pt x="141389" y="43065"/>
                </a:lnTo>
                <a:lnTo>
                  <a:pt x="141389" y="749"/>
                </a:lnTo>
                <a:close/>
              </a:path>
              <a:path w="349884" h="55879">
                <a:moveTo>
                  <a:pt x="190512" y="38"/>
                </a:moveTo>
                <a:lnTo>
                  <a:pt x="183235" y="38"/>
                </a:lnTo>
                <a:lnTo>
                  <a:pt x="179514" y="901"/>
                </a:lnTo>
                <a:lnTo>
                  <a:pt x="173050" y="4356"/>
                </a:lnTo>
                <a:lnTo>
                  <a:pt x="170573" y="7010"/>
                </a:lnTo>
                <a:lnTo>
                  <a:pt x="167131" y="14147"/>
                </a:lnTo>
                <a:lnTo>
                  <a:pt x="166268" y="17995"/>
                </a:lnTo>
                <a:lnTo>
                  <a:pt x="166312" y="26466"/>
                </a:lnTo>
                <a:lnTo>
                  <a:pt x="183730" y="43789"/>
                </a:lnTo>
                <a:lnTo>
                  <a:pt x="190957" y="43789"/>
                </a:lnTo>
                <a:lnTo>
                  <a:pt x="193967" y="43243"/>
                </a:lnTo>
                <a:lnTo>
                  <a:pt x="199821" y="41020"/>
                </a:lnTo>
                <a:lnTo>
                  <a:pt x="202685" y="39344"/>
                </a:lnTo>
                <a:lnTo>
                  <a:pt x="203434" y="38747"/>
                </a:lnTo>
                <a:lnTo>
                  <a:pt x="184772" y="38747"/>
                </a:lnTo>
                <a:lnTo>
                  <a:pt x="182143" y="38125"/>
                </a:lnTo>
                <a:lnTo>
                  <a:pt x="177177" y="35661"/>
                </a:lnTo>
                <a:lnTo>
                  <a:pt x="175285" y="33781"/>
                </a:lnTo>
                <a:lnTo>
                  <a:pt x="172681" y="28689"/>
                </a:lnTo>
                <a:lnTo>
                  <a:pt x="172034" y="25539"/>
                </a:lnTo>
                <a:lnTo>
                  <a:pt x="172034" y="18707"/>
                </a:lnTo>
                <a:lnTo>
                  <a:pt x="184924" y="4825"/>
                </a:lnTo>
                <a:lnTo>
                  <a:pt x="200909" y="4825"/>
                </a:lnTo>
                <a:lnTo>
                  <a:pt x="200164" y="3886"/>
                </a:lnTo>
                <a:lnTo>
                  <a:pt x="198221" y="2501"/>
                </a:lnTo>
                <a:lnTo>
                  <a:pt x="195745" y="1524"/>
                </a:lnTo>
                <a:lnTo>
                  <a:pt x="193281" y="520"/>
                </a:lnTo>
                <a:lnTo>
                  <a:pt x="190512" y="38"/>
                </a:lnTo>
                <a:close/>
              </a:path>
              <a:path w="349884" h="55879">
                <a:moveTo>
                  <a:pt x="205409" y="21488"/>
                </a:moveTo>
                <a:lnTo>
                  <a:pt x="187490" y="21513"/>
                </a:lnTo>
                <a:lnTo>
                  <a:pt x="187490" y="26466"/>
                </a:lnTo>
                <a:lnTo>
                  <a:pt x="199923" y="26466"/>
                </a:lnTo>
                <a:lnTo>
                  <a:pt x="199923" y="34353"/>
                </a:lnTo>
                <a:lnTo>
                  <a:pt x="198729" y="35407"/>
                </a:lnTo>
                <a:lnTo>
                  <a:pt x="196976" y="36410"/>
                </a:lnTo>
                <a:lnTo>
                  <a:pt x="192366" y="38265"/>
                </a:lnTo>
                <a:lnTo>
                  <a:pt x="189992" y="38747"/>
                </a:lnTo>
                <a:lnTo>
                  <a:pt x="203434" y="38747"/>
                </a:lnTo>
                <a:lnTo>
                  <a:pt x="205409" y="37172"/>
                </a:lnTo>
                <a:lnTo>
                  <a:pt x="205409" y="21488"/>
                </a:lnTo>
                <a:close/>
              </a:path>
              <a:path w="349884" h="55879">
                <a:moveTo>
                  <a:pt x="200909" y="4825"/>
                </a:moveTo>
                <a:lnTo>
                  <a:pt x="189610" y="4825"/>
                </a:lnTo>
                <a:lnTo>
                  <a:pt x="191566" y="5194"/>
                </a:lnTo>
                <a:lnTo>
                  <a:pt x="195059" y="6667"/>
                </a:lnTo>
                <a:lnTo>
                  <a:pt x="196418" y="7658"/>
                </a:lnTo>
                <a:lnTo>
                  <a:pt x="198297" y="10121"/>
                </a:lnTo>
                <a:lnTo>
                  <a:pt x="199085" y="11823"/>
                </a:lnTo>
                <a:lnTo>
                  <a:pt x="199720" y="13969"/>
                </a:lnTo>
                <a:lnTo>
                  <a:pt x="204774" y="12585"/>
                </a:lnTo>
                <a:lnTo>
                  <a:pt x="204038" y="9740"/>
                </a:lnTo>
                <a:lnTo>
                  <a:pt x="202971" y="7429"/>
                </a:lnTo>
                <a:lnTo>
                  <a:pt x="200909" y="4825"/>
                </a:lnTo>
                <a:close/>
              </a:path>
              <a:path w="349884" h="55879">
                <a:moveTo>
                  <a:pt x="236767" y="16027"/>
                </a:moveTo>
                <a:lnTo>
                  <a:pt x="227825" y="16027"/>
                </a:lnTo>
                <a:lnTo>
                  <a:pt x="229806" y="16598"/>
                </a:lnTo>
                <a:lnTo>
                  <a:pt x="231127" y="17792"/>
                </a:lnTo>
                <a:lnTo>
                  <a:pt x="232117" y="18643"/>
                </a:lnTo>
                <a:lnTo>
                  <a:pt x="232453" y="19685"/>
                </a:lnTo>
                <a:lnTo>
                  <a:pt x="232575" y="23609"/>
                </a:lnTo>
                <a:lnTo>
                  <a:pt x="230593" y="24307"/>
                </a:lnTo>
                <a:lnTo>
                  <a:pt x="227495" y="24904"/>
                </a:lnTo>
                <a:lnTo>
                  <a:pt x="221246" y="25654"/>
                </a:lnTo>
                <a:lnTo>
                  <a:pt x="219709" y="25920"/>
                </a:lnTo>
                <a:lnTo>
                  <a:pt x="211239" y="37541"/>
                </a:lnTo>
                <a:lnTo>
                  <a:pt x="212153" y="39649"/>
                </a:lnTo>
                <a:lnTo>
                  <a:pt x="215760" y="42938"/>
                </a:lnTo>
                <a:lnTo>
                  <a:pt x="218338" y="43764"/>
                </a:lnTo>
                <a:lnTo>
                  <a:pt x="223761" y="43764"/>
                </a:lnTo>
                <a:lnTo>
                  <a:pt x="225666" y="43421"/>
                </a:lnTo>
                <a:lnTo>
                  <a:pt x="229222" y="42075"/>
                </a:lnTo>
                <a:lnTo>
                  <a:pt x="231076" y="40919"/>
                </a:lnTo>
                <a:lnTo>
                  <a:pt x="232528" y="39687"/>
                </a:lnTo>
                <a:lnTo>
                  <a:pt x="220941" y="39687"/>
                </a:lnTo>
                <a:lnTo>
                  <a:pt x="219405" y="39230"/>
                </a:lnTo>
                <a:lnTo>
                  <a:pt x="217309" y="37388"/>
                </a:lnTo>
                <a:lnTo>
                  <a:pt x="216805" y="36296"/>
                </a:lnTo>
                <a:lnTo>
                  <a:pt x="216912" y="33477"/>
                </a:lnTo>
                <a:lnTo>
                  <a:pt x="217017" y="33121"/>
                </a:lnTo>
                <a:lnTo>
                  <a:pt x="217512" y="32385"/>
                </a:lnTo>
                <a:lnTo>
                  <a:pt x="217982" y="31635"/>
                </a:lnTo>
                <a:lnTo>
                  <a:pt x="218668" y="31076"/>
                </a:lnTo>
                <a:lnTo>
                  <a:pt x="220433" y="30302"/>
                </a:lnTo>
                <a:lnTo>
                  <a:pt x="221957" y="29959"/>
                </a:lnTo>
                <a:lnTo>
                  <a:pt x="227850" y="29108"/>
                </a:lnTo>
                <a:lnTo>
                  <a:pt x="230682" y="28460"/>
                </a:lnTo>
                <a:lnTo>
                  <a:pt x="232575" y="27686"/>
                </a:lnTo>
                <a:lnTo>
                  <a:pt x="237820" y="27686"/>
                </a:lnTo>
                <a:lnTo>
                  <a:pt x="237731" y="19392"/>
                </a:lnTo>
                <a:lnTo>
                  <a:pt x="237248" y="17081"/>
                </a:lnTo>
                <a:lnTo>
                  <a:pt x="236767" y="16027"/>
                </a:lnTo>
                <a:close/>
              </a:path>
              <a:path w="349884" h="55879">
                <a:moveTo>
                  <a:pt x="238137" y="39281"/>
                </a:moveTo>
                <a:lnTo>
                  <a:pt x="233006" y="39281"/>
                </a:lnTo>
                <a:lnTo>
                  <a:pt x="233152" y="40665"/>
                </a:lnTo>
                <a:lnTo>
                  <a:pt x="233486" y="41897"/>
                </a:lnTo>
                <a:lnTo>
                  <a:pt x="233552" y="42075"/>
                </a:lnTo>
                <a:lnTo>
                  <a:pt x="234035" y="43065"/>
                </a:lnTo>
                <a:lnTo>
                  <a:pt x="239471" y="43065"/>
                </a:lnTo>
                <a:lnTo>
                  <a:pt x="238823" y="41897"/>
                </a:lnTo>
                <a:lnTo>
                  <a:pt x="238378" y="40665"/>
                </a:lnTo>
                <a:lnTo>
                  <a:pt x="238137" y="39281"/>
                </a:lnTo>
                <a:close/>
              </a:path>
              <a:path w="349884" h="55879">
                <a:moveTo>
                  <a:pt x="237820" y="27686"/>
                </a:moveTo>
                <a:lnTo>
                  <a:pt x="232575" y="27686"/>
                </a:lnTo>
                <a:lnTo>
                  <a:pt x="232493" y="32385"/>
                </a:lnTo>
                <a:lnTo>
                  <a:pt x="232295" y="33616"/>
                </a:lnTo>
                <a:lnTo>
                  <a:pt x="231000" y="36296"/>
                </a:lnTo>
                <a:lnTo>
                  <a:pt x="229857" y="37503"/>
                </a:lnTo>
                <a:lnTo>
                  <a:pt x="226745" y="39255"/>
                </a:lnTo>
                <a:lnTo>
                  <a:pt x="224955" y="39687"/>
                </a:lnTo>
                <a:lnTo>
                  <a:pt x="232528" y="39687"/>
                </a:lnTo>
                <a:lnTo>
                  <a:pt x="233006" y="39281"/>
                </a:lnTo>
                <a:lnTo>
                  <a:pt x="238137" y="39281"/>
                </a:lnTo>
                <a:lnTo>
                  <a:pt x="237934" y="38112"/>
                </a:lnTo>
                <a:lnTo>
                  <a:pt x="237820" y="27686"/>
                </a:lnTo>
                <a:close/>
              </a:path>
              <a:path w="349884" h="55879">
                <a:moveTo>
                  <a:pt x="228587" y="11722"/>
                </a:moveTo>
                <a:lnTo>
                  <a:pt x="223316" y="11722"/>
                </a:lnTo>
                <a:lnTo>
                  <a:pt x="221005" y="12090"/>
                </a:lnTo>
                <a:lnTo>
                  <a:pt x="212140" y="21158"/>
                </a:lnTo>
                <a:lnTo>
                  <a:pt x="217208" y="21856"/>
                </a:lnTo>
                <a:lnTo>
                  <a:pt x="217766" y="19685"/>
                </a:lnTo>
                <a:lnTo>
                  <a:pt x="218630" y="18161"/>
                </a:lnTo>
                <a:lnTo>
                  <a:pt x="220967" y="16446"/>
                </a:lnTo>
                <a:lnTo>
                  <a:pt x="222770" y="16027"/>
                </a:lnTo>
                <a:lnTo>
                  <a:pt x="236767" y="16027"/>
                </a:lnTo>
                <a:lnTo>
                  <a:pt x="235178" y="14033"/>
                </a:lnTo>
                <a:lnTo>
                  <a:pt x="233972" y="13271"/>
                </a:lnTo>
                <a:lnTo>
                  <a:pt x="230695" y="12039"/>
                </a:lnTo>
                <a:lnTo>
                  <a:pt x="228587" y="11722"/>
                </a:lnTo>
                <a:close/>
              </a:path>
              <a:path w="349884" h="55879">
                <a:moveTo>
                  <a:pt x="250951" y="749"/>
                </a:moveTo>
                <a:lnTo>
                  <a:pt x="245770" y="749"/>
                </a:lnTo>
                <a:lnTo>
                  <a:pt x="245770" y="43065"/>
                </a:lnTo>
                <a:lnTo>
                  <a:pt x="250951" y="43065"/>
                </a:lnTo>
                <a:lnTo>
                  <a:pt x="250951" y="749"/>
                </a:lnTo>
                <a:close/>
              </a:path>
              <a:path w="349884" h="55879">
                <a:moveTo>
                  <a:pt x="264083" y="749"/>
                </a:moveTo>
                <a:lnTo>
                  <a:pt x="258902" y="749"/>
                </a:lnTo>
                <a:lnTo>
                  <a:pt x="258902" y="43065"/>
                </a:lnTo>
                <a:lnTo>
                  <a:pt x="264083" y="43065"/>
                </a:lnTo>
                <a:lnTo>
                  <a:pt x="264083" y="749"/>
                </a:lnTo>
                <a:close/>
              </a:path>
              <a:path w="349884" h="55879">
                <a:moveTo>
                  <a:pt x="288823" y="11722"/>
                </a:moveTo>
                <a:lnTo>
                  <a:pt x="280492" y="11722"/>
                </a:lnTo>
                <a:lnTo>
                  <a:pt x="277063" y="13144"/>
                </a:lnTo>
                <a:lnTo>
                  <a:pt x="271741" y="18846"/>
                </a:lnTo>
                <a:lnTo>
                  <a:pt x="270496" y="22618"/>
                </a:lnTo>
                <a:lnTo>
                  <a:pt x="270489" y="33197"/>
                </a:lnTo>
                <a:lnTo>
                  <a:pt x="271729" y="36868"/>
                </a:lnTo>
                <a:lnTo>
                  <a:pt x="276974" y="42379"/>
                </a:lnTo>
                <a:lnTo>
                  <a:pt x="280530" y="43764"/>
                </a:lnTo>
                <a:lnTo>
                  <a:pt x="288569" y="43764"/>
                </a:lnTo>
                <a:lnTo>
                  <a:pt x="291503" y="42887"/>
                </a:lnTo>
                <a:lnTo>
                  <a:pt x="293801" y="41173"/>
                </a:lnTo>
                <a:lnTo>
                  <a:pt x="296004" y="39496"/>
                </a:lnTo>
                <a:lnTo>
                  <a:pt x="282486" y="39496"/>
                </a:lnTo>
                <a:lnTo>
                  <a:pt x="280365" y="38595"/>
                </a:lnTo>
                <a:lnTo>
                  <a:pt x="276923" y="35013"/>
                </a:lnTo>
                <a:lnTo>
                  <a:pt x="275971" y="32435"/>
                </a:lnTo>
                <a:lnTo>
                  <a:pt x="275793" y="29070"/>
                </a:lnTo>
                <a:lnTo>
                  <a:pt x="298640" y="29070"/>
                </a:lnTo>
                <a:lnTo>
                  <a:pt x="298665" y="24790"/>
                </a:lnTo>
                <a:lnTo>
                  <a:pt x="276072" y="24790"/>
                </a:lnTo>
                <a:lnTo>
                  <a:pt x="276250" y="22123"/>
                </a:lnTo>
                <a:lnTo>
                  <a:pt x="277139" y="19989"/>
                </a:lnTo>
                <a:lnTo>
                  <a:pt x="280403" y="16789"/>
                </a:lnTo>
                <a:lnTo>
                  <a:pt x="282409" y="15989"/>
                </a:lnTo>
                <a:lnTo>
                  <a:pt x="294850" y="15989"/>
                </a:lnTo>
                <a:lnTo>
                  <a:pt x="292176" y="13119"/>
                </a:lnTo>
                <a:lnTo>
                  <a:pt x="288823" y="11722"/>
                </a:lnTo>
                <a:close/>
              </a:path>
              <a:path w="349884" h="55879">
                <a:moveTo>
                  <a:pt x="293128" y="33197"/>
                </a:moveTo>
                <a:lnTo>
                  <a:pt x="292341" y="35394"/>
                </a:lnTo>
                <a:lnTo>
                  <a:pt x="291257" y="36995"/>
                </a:lnTo>
                <a:lnTo>
                  <a:pt x="288569" y="38988"/>
                </a:lnTo>
                <a:lnTo>
                  <a:pt x="286943" y="39496"/>
                </a:lnTo>
                <a:lnTo>
                  <a:pt x="296004" y="39496"/>
                </a:lnTo>
                <a:lnTo>
                  <a:pt x="297649" y="36995"/>
                </a:lnTo>
                <a:lnTo>
                  <a:pt x="298500" y="33858"/>
                </a:lnTo>
                <a:lnTo>
                  <a:pt x="293128" y="33197"/>
                </a:lnTo>
                <a:close/>
              </a:path>
              <a:path w="349884" h="55879">
                <a:moveTo>
                  <a:pt x="294850" y="15989"/>
                </a:moveTo>
                <a:lnTo>
                  <a:pt x="287426" y="15989"/>
                </a:lnTo>
                <a:lnTo>
                  <a:pt x="289572" y="16992"/>
                </a:lnTo>
                <a:lnTo>
                  <a:pt x="292303" y="20281"/>
                </a:lnTo>
                <a:lnTo>
                  <a:pt x="292929" y="22123"/>
                </a:lnTo>
                <a:lnTo>
                  <a:pt x="293019" y="22847"/>
                </a:lnTo>
                <a:lnTo>
                  <a:pt x="293192" y="24790"/>
                </a:lnTo>
                <a:lnTo>
                  <a:pt x="298665" y="24790"/>
                </a:lnTo>
                <a:lnTo>
                  <a:pt x="298665" y="22618"/>
                </a:lnTo>
                <a:lnTo>
                  <a:pt x="297370" y="18694"/>
                </a:lnTo>
                <a:lnTo>
                  <a:pt x="294850" y="15989"/>
                </a:lnTo>
                <a:close/>
              </a:path>
              <a:path w="349884" h="55879">
                <a:moveTo>
                  <a:pt x="309638" y="12420"/>
                </a:moveTo>
                <a:lnTo>
                  <a:pt x="304965" y="12420"/>
                </a:lnTo>
                <a:lnTo>
                  <a:pt x="304965" y="43065"/>
                </a:lnTo>
                <a:lnTo>
                  <a:pt x="310159" y="43065"/>
                </a:lnTo>
                <a:lnTo>
                  <a:pt x="310159" y="24815"/>
                </a:lnTo>
                <a:lnTo>
                  <a:pt x="310451" y="22796"/>
                </a:lnTo>
                <a:lnTo>
                  <a:pt x="311416" y="19748"/>
                </a:lnTo>
                <a:lnTo>
                  <a:pt x="312051" y="18795"/>
                </a:lnTo>
                <a:lnTo>
                  <a:pt x="313867" y="17437"/>
                </a:lnTo>
                <a:lnTo>
                  <a:pt x="314883" y="17094"/>
                </a:lnTo>
                <a:lnTo>
                  <a:pt x="320246" y="17094"/>
                </a:lnTo>
                <a:lnTo>
                  <a:pt x="309638" y="17056"/>
                </a:lnTo>
                <a:lnTo>
                  <a:pt x="309638" y="12420"/>
                </a:lnTo>
                <a:close/>
              </a:path>
              <a:path w="349884" h="55879">
                <a:moveTo>
                  <a:pt x="320246" y="17094"/>
                </a:moveTo>
                <a:lnTo>
                  <a:pt x="317296" y="17094"/>
                </a:lnTo>
                <a:lnTo>
                  <a:pt x="318566" y="17462"/>
                </a:lnTo>
                <a:lnTo>
                  <a:pt x="319824" y="18224"/>
                </a:lnTo>
                <a:lnTo>
                  <a:pt x="320246" y="17094"/>
                </a:lnTo>
                <a:close/>
              </a:path>
              <a:path w="349884" h="55879">
                <a:moveTo>
                  <a:pt x="318033" y="11722"/>
                </a:moveTo>
                <a:lnTo>
                  <a:pt x="315074" y="11722"/>
                </a:lnTo>
                <a:lnTo>
                  <a:pt x="313956" y="12077"/>
                </a:lnTo>
                <a:lnTo>
                  <a:pt x="311937" y="13449"/>
                </a:lnTo>
                <a:lnTo>
                  <a:pt x="310832" y="14897"/>
                </a:lnTo>
                <a:lnTo>
                  <a:pt x="309638" y="17056"/>
                </a:lnTo>
                <a:lnTo>
                  <a:pt x="320260" y="17056"/>
                </a:lnTo>
                <a:lnTo>
                  <a:pt x="321627" y="13398"/>
                </a:lnTo>
                <a:lnTo>
                  <a:pt x="319811" y="12280"/>
                </a:lnTo>
                <a:lnTo>
                  <a:pt x="318033" y="11722"/>
                </a:lnTo>
                <a:close/>
              </a:path>
              <a:path w="349884" h="55879">
                <a:moveTo>
                  <a:pt x="323900" y="49999"/>
                </a:moveTo>
                <a:lnTo>
                  <a:pt x="324472" y="54876"/>
                </a:lnTo>
                <a:lnTo>
                  <a:pt x="325704" y="55295"/>
                </a:lnTo>
                <a:lnTo>
                  <a:pt x="326821" y="55511"/>
                </a:lnTo>
                <a:lnTo>
                  <a:pt x="329476" y="55511"/>
                </a:lnTo>
                <a:lnTo>
                  <a:pt x="330898" y="55105"/>
                </a:lnTo>
                <a:lnTo>
                  <a:pt x="333298" y="53517"/>
                </a:lnTo>
                <a:lnTo>
                  <a:pt x="334352" y="52260"/>
                </a:lnTo>
                <a:lnTo>
                  <a:pt x="335327" y="50457"/>
                </a:lnTo>
                <a:lnTo>
                  <a:pt x="326021" y="50457"/>
                </a:lnTo>
                <a:lnTo>
                  <a:pt x="325043" y="50304"/>
                </a:lnTo>
                <a:lnTo>
                  <a:pt x="323900" y="49999"/>
                </a:lnTo>
                <a:close/>
              </a:path>
              <a:path w="349884" h="55879">
                <a:moveTo>
                  <a:pt x="327367" y="12420"/>
                </a:moveTo>
                <a:lnTo>
                  <a:pt x="321767" y="12420"/>
                </a:lnTo>
                <a:lnTo>
                  <a:pt x="333387" y="43129"/>
                </a:lnTo>
                <a:lnTo>
                  <a:pt x="332206" y="46456"/>
                </a:lnTo>
                <a:lnTo>
                  <a:pt x="328028" y="50457"/>
                </a:lnTo>
                <a:lnTo>
                  <a:pt x="335327" y="50457"/>
                </a:lnTo>
                <a:lnTo>
                  <a:pt x="335965" y="49275"/>
                </a:lnTo>
                <a:lnTo>
                  <a:pt x="336943" y="46964"/>
                </a:lnTo>
                <a:lnTo>
                  <a:pt x="340554" y="37261"/>
                </a:lnTo>
                <a:lnTo>
                  <a:pt x="335965" y="37261"/>
                </a:lnTo>
                <a:lnTo>
                  <a:pt x="335318" y="34785"/>
                </a:lnTo>
                <a:lnTo>
                  <a:pt x="334568" y="32423"/>
                </a:lnTo>
                <a:lnTo>
                  <a:pt x="327367" y="12420"/>
                </a:lnTo>
                <a:close/>
              </a:path>
              <a:path w="349884" h="55879">
                <a:moveTo>
                  <a:pt x="349846" y="12420"/>
                </a:moveTo>
                <a:lnTo>
                  <a:pt x="344652" y="12420"/>
                </a:lnTo>
                <a:lnTo>
                  <a:pt x="337273" y="32562"/>
                </a:lnTo>
                <a:lnTo>
                  <a:pt x="336562" y="34886"/>
                </a:lnTo>
                <a:lnTo>
                  <a:pt x="335965" y="37261"/>
                </a:lnTo>
                <a:lnTo>
                  <a:pt x="340554" y="37261"/>
                </a:lnTo>
                <a:lnTo>
                  <a:pt x="349846" y="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215211" y="1560798"/>
            <a:ext cx="1332711" cy="12473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4155523" y="4276160"/>
            <a:ext cx="980553" cy="8849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589137" y="5681631"/>
            <a:ext cx="1029727" cy="6987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751544" y="1307363"/>
            <a:ext cx="311150" cy="367030"/>
          </a:xfrm>
          <a:custGeom>
            <a:avLst/>
            <a:gdLst/>
            <a:ahLst/>
            <a:cxnLst/>
            <a:rect l="l" t="t" r="r" b="b"/>
            <a:pathLst>
              <a:path w="311150" h="367030">
                <a:moveTo>
                  <a:pt x="257581" y="123088"/>
                </a:moveTo>
                <a:lnTo>
                  <a:pt x="53568" y="123088"/>
                </a:lnTo>
                <a:lnTo>
                  <a:pt x="53568" y="271830"/>
                </a:lnTo>
                <a:lnTo>
                  <a:pt x="55446" y="280003"/>
                </a:lnTo>
                <a:lnTo>
                  <a:pt x="60332" y="287323"/>
                </a:lnTo>
                <a:lnTo>
                  <a:pt x="67107" y="292592"/>
                </a:lnTo>
                <a:lnTo>
                  <a:pt x="74650" y="294614"/>
                </a:lnTo>
                <a:lnTo>
                  <a:pt x="94602" y="294614"/>
                </a:lnTo>
                <a:lnTo>
                  <a:pt x="94602" y="345338"/>
                </a:lnTo>
                <a:lnTo>
                  <a:pt x="96351" y="353066"/>
                </a:lnTo>
                <a:lnTo>
                  <a:pt x="100928" y="360027"/>
                </a:lnTo>
                <a:lnTo>
                  <a:pt x="107327" y="365056"/>
                </a:lnTo>
                <a:lnTo>
                  <a:pt x="114541" y="366991"/>
                </a:lnTo>
                <a:lnTo>
                  <a:pt x="126657" y="366991"/>
                </a:lnTo>
                <a:lnTo>
                  <a:pt x="132207" y="361899"/>
                </a:lnTo>
                <a:lnTo>
                  <a:pt x="139077" y="354355"/>
                </a:lnTo>
                <a:lnTo>
                  <a:pt x="140182" y="348767"/>
                </a:lnTo>
                <a:lnTo>
                  <a:pt x="140182" y="295186"/>
                </a:lnTo>
                <a:lnTo>
                  <a:pt x="170967" y="294601"/>
                </a:lnTo>
                <a:lnTo>
                  <a:pt x="234641" y="294601"/>
                </a:lnTo>
                <a:lnTo>
                  <a:pt x="241452" y="293386"/>
                </a:lnTo>
                <a:lnTo>
                  <a:pt x="249418" y="288437"/>
                </a:lnTo>
                <a:lnTo>
                  <a:pt x="254903" y="281014"/>
                </a:lnTo>
                <a:lnTo>
                  <a:pt x="257543" y="271792"/>
                </a:lnTo>
                <a:lnTo>
                  <a:pt x="258149" y="260583"/>
                </a:lnTo>
                <a:lnTo>
                  <a:pt x="258095" y="247421"/>
                </a:lnTo>
                <a:lnTo>
                  <a:pt x="257775" y="234059"/>
                </a:lnTo>
                <a:lnTo>
                  <a:pt x="257581" y="222250"/>
                </a:lnTo>
                <a:lnTo>
                  <a:pt x="257581" y="123088"/>
                </a:lnTo>
                <a:close/>
              </a:path>
              <a:path w="311150" h="367030">
                <a:moveTo>
                  <a:pt x="234641" y="294601"/>
                </a:moveTo>
                <a:lnTo>
                  <a:pt x="170967" y="294601"/>
                </a:lnTo>
                <a:lnTo>
                  <a:pt x="170967" y="347052"/>
                </a:lnTo>
                <a:lnTo>
                  <a:pt x="172759" y="354299"/>
                </a:lnTo>
                <a:lnTo>
                  <a:pt x="177455" y="360694"/>
                </a:lnTo>
                <a:lnTo>
                  <a:pt x="184035" y="365253"/>
                </a:lnTo>
                <a:lnTo>
                  <a:pt x="191477" y="366991"/>
                </a:lnTo>
                <a:lnTo>
                  <a:pt x="196608" y="366991"/>
                </a:lnTo>
                <a:lnTo>
                  <a:pt x="215976" y="295186"/>
                </a:lnTo>
                <a:lnTo>
                  <a:pt x="231368" y="295186"/>
                </a:lnTo>
                <a:lnTo>
                  <a:pt x="234641" y="294601"/>
                </a:lnTo>
                <a:close/>
              </a:path>
              <a:path w="311150" h="367030">
                <a:moveTo>
                  <a:pt x="170967" y="294601"/>
                </a:moveTo>
                <a:lnTo>
                  <a:pt x="140182" y="295186"/>
                </a:lnTo>
                <a:lnTo>
                  <a:pt x="170395" y="295186"/>
                </a:lnTo>
                <a:lnTo>
                  <a:pt x="170967" y="347052"/>
                </a:lnTo>
                <a:lnTo>
                  <a:pt x="170967" y="294601"/>
                </a:lnTo>
                <a:close/>
              </a:path>
              <a:path w="311150" h="367030">
                <a:moveTo>
                  <a:pt x="23939" y="118529"/>
                </a:moveTo>
                <a:lnTo>
                  <a:pt x="21082" y="118529"/>
                </a:lnTo>
                <a:lnTo>
                  <a:pt x="13292" y="120362"/>
                </a:lnTo>
                <a:lnTo>
                  <a:pt x="6545" y="125222"/>
                </a:lnTo>
                <a:lnTo>
                  <a:pt x="1795" y="132148"/>
                </a:lnTo>
                <a:lnTo>
                  <a:pt x="0" y="140182"/>
                </a:lnTo>
                <a:lnTo>
                  <a:pt x="0" y="239344"/>
                </a:lnTo>
                <a:lnTo>
                  <a:pt x="1817" y="245895"/>
                </a:lnTo>
                <a:lnTo>
                  <a:pt x="6413" y="252161"/>
                </a:lnTo>
                <a:lnTo>
                  <a:pt x="12505" y="256860"/>
                </a:lnTo>
                <a:lnTo>
                  <a:pt x="18808" y="258711"/>
                </a:lnTo>
                <a:lnTo>
                  <a:pt x="25641" y="258711"/>
                </a:lnTo>
                <a:lnTo>
                  <a:pt x="32580" y="256887"/>
                </a:lnTo>
                <a:lnTo>
                  <a:pt x="38808" y="252137"/>
                </a:lnTo>
                <a:lnTo>
                  <a:pt x="43297" y="245547"/>
                </a:lnTo>
                <a:lnTo>
                  <a:pt x="45021" y="238201"/>
                </a:lnTo>
                <a:lnTo>
                  <a:pt x="45021" y="137909"/>
                </a:lnTo>
                <a:lnTo>
                  <a:pt x="43115" y="130959"/>
                </a:lnTo>
                <a:lnTo>
                  <a:pt x="38180" y="124733"/>
                </a:lnTo>
                <a:lnTo>
                  <a:pt x="31396" y="120249"/>
                </a:lnTo>
                <a:lnTo>
                  <a:pt x="23939" y="118529"/>
                </a:lnTo>
                <a:close/>
              </a:path>
              <a:path w="311150" h="367030">
                <a:moveTo>
                  <a:pt x="289483" y="118529"/>
                </a:moveTo>
                <a:lnTo>
                  <a:pt x="288925" y="118529"/>
                </a:lnTo>
                <a:lnTo>
                  <a:pt x="280194" y="120187"/>
                </a:lnTo>
                <a:lnTo>
                  <a:pt x="272726" y="124661"/>
                </a:lnTo>
                <a:lnTo>
                  <a:pt x="267515" y="131200"/>
                </a:lnTo>
                <a:lnTo>
                  <a:pt x="265557" y="139052"/>
                </a:lnTo>
                <a:lnTo>
                  <a:pt x="265557" y="237058"/>
                </a:lnTo>
                <a:lnTo>
                  <a:pt x="267227" y="244797"/>
                </a:lnTo>
                <a:lnTo>
                  <a:pt x="271626" y="251756"/>
                </a:lnTo>
                <a:lnTo>
                  <a:pt x="277831" y="256780"/>
                </a:lnTo>
                <a:lnTo>
                  <a:pt x="284924" y="258711"/>
                </a:lnTo>
                <a:lnTo>
                  <a:pt x="291198" y="258711"/>
                </a:lnTo>
                <a:lnTo>
                  <a:pt x="298650" y="256700"/>
                </a:lnTo>
                <a:lnTo>
                  <a:pt x="305027" y="251448"/>
                </a:lnTo>
                <a:lnTo>
                  <a:pt x="309477" y="244133"/>
                </a:lnTo>
                <a:lnTo>
                  <a:pt x="311150" y="235927"/>
                </a:lnTo>
                <a:lnTo>
                  <a:pt x="311150" y="143611"/>
                </a:lnTo>
                <a:lnTo>
                  <a:pt x="309557" y="133991"/>
                </a:lnTo>
                <a:lnTo>
                  <a:pt x="305098" y="126003"/>
                </a:lnTo>
                <a:lnTo>
                  <a:pt x="298248" y="120548"/>
                </a:lnTo>
                <a:lnTo>
                  <a:pt x="289483" y="118529"/>
                </a:lnTo>
                <a:close/>
              </a:path>
              <a:path w="311150" h="367030">
                <a:moveTo>
                  <a:pt x="92887" y="0"/>
                </a:moveTo>
                <a:lnTo>
                  <a:pt x="90411" y="0"/>
                </a:lnTo>
                <a:lnTo>
                  <a:pt x="89471" y="939"/>
                </a:lnTo>
                <a:lnTo>
                  <a:pt x="89589" y="4240"/>
                </a:lnTo>
                <a:lnTo>
                  <a:pt x="91821" y="8999"/>
                </a:lnTo>
                <a:lnTo>
                  <a:pt x="97018" y="17984"/>
                </a:lnTo>
                <a:lnTo>
                  <a:pt x="102287" y="27381"/>
                </a:lnTo>
                <a:lnTo>
                  <a:pt x="104851" y="33629"/>
                </a:lnTo>
                <a:lnTo>
                  <a:pt x="99999" y="34759"/>
                </a:lnTo>
                <a:lnTo>
                  <a:pt x="88874" y="43929"/>
                </a:lnTo>
                <a:lnTo>
                  <a:pt x="62935" y="74834"/>
                </a:lnTo>
                <a:lnTo>
                  <a:pt x="52997" y="115112"/>
                </a:lnTo>
                <a:lnTo>
                  <a:pt x="257581" y="115112"/>
                </a:lnTo>
                <a:lnTo>
                  <a:pt x="257581" y="111696"/>
                </a:lnTo>
                <a:lnTo>
                  <a:pt x="256065" y="97695"/>
                </a:lnTo>
                <a:lnTo>
                  <a:pt x="252144" y="84801"/>
                </a:lnTo>
                <a:lnTo>
                  <a:pt x="248617" y="77279"/>
                </a:lnTo>
                <a:lnTo>
                  <a:pt x="118795" y="77279"/>
                </a:lnTo>
                <a:lnTo>
                  <a:pt x="114985" y="73482"/>
                </a:lnTo>
                <a:lnTo>
                  <a:pt x="114985" y="64096"/>
                </a:lnTo>
                <a:lnTo>
                  <a:pt x="118795" y="60299"/>
                </a:lnTo>
                <a:lnTo>
                  <a:pt x="238219" y="60299"/>
                </a:lnTo>
                <a:lnTo>
                  <a:pt x="234412" y="55650"/>
                </a:lnTo>
                <a:lnTo>
                  <a:pt x="224905" y="46310"/>
                </a:lnTo>
                <a:lnTo>
                  <a:pt x="214582" y="38094"/>
                </a:lnTo>
                <a:lnTo>
                  <a:pt x="205714" y="33629"/>
                </a:lnTo>
                <a:lnTo>
                  <a:pt x="207246" y="30213"/>
                </a:lnTo>
                <a:lnTo>
                  <a:pt x="110553" y="30213"/>
                </a:lnTo>
                <a:lnTo>
                  <a:pt x="107718" y="24051"/>
                </a:lnTo>
                <a:lnTo>
                  <a:pt x="102120" y="13825"/>
                </a:lnTo>
                <a:lnTo>
                  <a:pt x="96323" y="4240"/>
                </a:lnTo>
                <a:lnTo>
                  <a:pt x="92887" y="0"/>
                </a:lnTo>
                <a:close/>
              </a:path>
              <a:path w="311150" h="367030">
                <a:moveTo>
                  <a:pt x="187299" y="60299"/>
                </a:moveTo>
                <a:lnTo>
                  <a:pt x="128181" y="60299"/>
                </a:lnTo>
                <a:lnTo>
                  <a:pt x="131978" y="64096"/>
                </a:lnTo>
                <a:lnTo>
                  <a:pt x="131978" y="73482"/>
                </a:lnTo>
                <a:lnTo>
                  <a:pt x="128181" y="77279"/>
                </a:lnTo>
                <a:lnTo>
                  <a:pt x="187299" y="77279"/>
                </a:lnTo>
                <a:lnTo>
                  <a:pt x="183502" y="73482"/>
                </a:lnTo>
                <a:lnTo>
                  <a:pt x="183502" y="64096"/>
                </a:lnTo>
                <a:lnTo>
                  <a:pt x="187299" y="60299"/>
                </a:lnTo>
                <a:close/>
              </a:path>
              <a:path w="311150" h="367030">
                <a:moveTo>
                  <a:pt x="238219" y="60299"/>
                </a:moveTo>
                <a:lnTo>
                  <a:pt x="196672" y="60299"/>
                </a:lnTo>
                <a:lnTo>
                  <a:pt x="200482" y="64096"/>
                </a:lnTo>
                <a:lnTo>
                  <a:pt x="200482" y="73482"/>
                </a:lnTo>
                <a:lnTo>
                  <a:pt x="196672" y="77279"/>
                </a:lnTo>
                <a:lnTo>
                  <a:pt x="248617" y="77279"/>
                </a:lnTo>
                <a:lnTo>
                  <a:pt x="246753" y="73302"/>
                </a:lnTo>
                <a:lnTo>
                  <a:pt x="240830" y="63487"/>
                </a:lnTo>
                <a:lnTo>
                  <a:pt x="238219" y="60299"/>
                </a:lnTo>
                <a:close/>
              </a:path>
              <a:path w="311150" h="367030">
                <a:moveTo>
                  <a:pt x="167144" y="21082"/>
                </a:moveTo>
                <a:lnTo>
                  <a:pt x="146011" y="21082"/>
                </a:lnTo>
                <a:lnTo>
                  <a:pt x="138264" y="22136"/>
                </a:lnTo>
                <a:lnTo>
                  <a:pt x="127584" y="24803"/>
                </a:lnTo>
                <a:lnTo>
                  <a:pt x="123329" y="25666"/>
                </a:lnTo>
                <a:lnTo>
                  <a:pt x="117411" y="27571"/>
                </a:lnTo>
                <a:lnTo>
                  <a:pt x="113309" y="29972"/>
                </a:lnTo>
                <a:lnTo>
                  <a:pt x="110553" y="30213"/>
                </a:lnTo>
                <a:lnTo>
                  <a:pt x="198958" y="30213"/>
                </a:lnTo>
                <a:lnTo>
                  <a:pt x="184442" y="24752"/>
                </a:lnTo>
                <a:lnTo>
                  <a:pt x="174536" y="22745"/>
                </a:lnTo>
                <a:lnTo>
                  <a:pt x="167144" y="21082"/>
                </a:lnTo>
                <a:close/>
              </a:path>
              <a:path w="311150" h="367030">
                <a:moveTo>
                  <a:pt x="220738" y="0"/>
                </a:moveTo>
                <a:lnTo>
                  <a:pt x="217690" y="0"/>
                </a:lnTo>
                <a:lnTo>
                  <a:pt x="213851" y="4720"/>
                </a:lnTo>
                <a:lnTo>
                  <a:pt x="208229" y="15106"/>
                </a:lnTo>
                <a:lnTo>
                  <a:pt x="202778" y="25492"/>
                </a:lnTo>
                <a:lnTo>
                  <a:pt x="199453" y="30213"/>
                </a:lnTo>
                <a:lnTo>
                  <a:pt x="207246" y="30213"/>
                </a:lnTo>
                <a:lnTo>
                  <a:pt x="208835" y="26671"/>
                </a:lnTo>
                <a:lnTo>
                  <a:pt x="214253" y="17205"/>
                </a:lnTo>
                <a:lnTo>
                  <a:pt x="219393" y="8115"/>
                </a:lnTo>
                <a:lnTo>
                  <a:pt x="221678" y="2286"/>
                </a:lnTo>
                <a:lnTo>
                  <a:pt x="221678" y="939"/>
                </a:lnTo>
                <a:lnTo>
                  <a:pt x="220738" y="0"/>
                </a:lnTo>
                <a:close/>
              </a:path>
            </a:pathLst>
          </a:custGeom>
          <a:solidFill>
            <a:srgbClr val="ABC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713978" y="1687779"/>
            <a:ext cx="398145" cy="106680"/>
          </a:xfrm>
          <a:custGeom>
            <a:avLst/>
            <a:gdLst/>
            <a:ahLst/>
            <a:cxnLst/>
            <a:rect l="l" t="t" r="r" b="b"/>
            <a:pathLst>
              <a:path w="398145" h="106680">
                <a:moveTo>
                  <a:pt x="0" y="0"/>
                </a:moveTo>
                <a:lnTo>
                  <a:pt x="397649" y="0"/>
                </a:lnTo>
                <a:lnTo>
                  <a:pt x="397649" y="106133"/>
                </a:lnTo>
                <a:lnTo>
                  <a:pt x="0" y="1061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8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294610" y="1380869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5">
                <a:moveTo>
                  <a:pt x="94334" y="4652"/>
                </a:moveTo>
                <a:lnTo>
                  <a:pt x="57070" y="6820"/>
                </a:lnTo>
                <a:lnTo>
                  <a:pt x="23420" y="27548"/>
                </a:lnTo>
                <a:lnTo>
                  <a:pt x="1920" y="76937"/>
                </a:lnTo>
                <a:lnTo>
                  <a:pt x="0" y="139234"/>
                </a:lnTo>
                <a:lnTo>
                  <a:pt x="14703" y="190685"/>
                </a:lnTo>
                <a:lnTo>
                  <a:pt x="38985" y="229390"/>
                </a:lnTo>
                <a:lnTo>
                  <a:pt x="65804" y="253448"/>
                </a:lnTo>
                <a:lnTo>
                  <a:pt x="88115" y="260960"/>
                </a:lnTo>
                <a:lnTo>
                  <a:pt x="110146" y="257754"/>
                </a:lnTo>
                <a:lnTo>
                  <a:pt x="130087" y="252977"/>
                </a:lnTo>
                <a:lnTo>
                  <a:pt x="145092" y="248664"/>
                </a:lnTo>
                <a:lnTo>
                  <a:pt x="152314" y="246850"/>
                </a:lnTo>
                <a:lnTo>
                  <a:pt x="252140" y="246850"/>
                </a:lnTo>
                <a:lnTo>
                  <a:pt x="267040" y="221195"/>
                </a:lnTo>
                <a:lnTo>
                  <a:pt x="289994" y="170892"/>
                </a:lnTo>
                <a:lnTo>
                  <a:pt x="284656" y="169229"/>
                </a:lnTo>
                <a:lnTo>
                  <a:pt x="271746" y="161670"/>
                </a:lnTo>
                <a:lnTo>
                  <a:pt x="255924" y="144354"/>
                </a:lnTo>
                <a:lnTo>
                  <a:pt x="241849" y="113424"/>
                </a:lnTo>
                <a:lnTo>
                  <a:pt x="233694" y="82914"/>
                </a:lnTo>
                <a:lnTo>
                  <a:pt x="234859" y="64413"/>
                </a:lnTo>
                <a:lnTo>
                  <a:pt x="248837" y="50425"/>
                </a:lnTo>
                <a:lnTo>
                  <a:pt x="279123" y="33452"/>
                </a:lnTo>
                <a:lnTo>
                  <a:pt x="278495" y="31746"/>
                </a:lnTo>
                <a:lnTo>
                  <a:pt x="275443" y="26896"/>
                </a:lnTo>
                <a:lnTo>
                  <a:pt x="268215" y="19308"/>
                </a:lnTo>
                <a:lnTo>
                  <a:pt x="263292" y="15596"/>
                </a:lnTo>
                <a:lnTo>
                  <a:pt x="145570" y="15596"/>
                </a:lnTo>
                <a:lnTo>
                  <a:pt x="126679" y="10944"/>
                </a:lnTo>
                <a:lnTo>
                  <a:pt x="94334" y="4652"/>
                </a:lnTo>
                <a:close/>
              </a:path>
              <a:path w="290195" h="260985">
                <a:moveTo>
                  <a:pt x="252140" y="246850"/>
                </a:moveTo>
                <a:lnTo>
                  <a:pt x="152314" y="246850"/>
                </a:lnTo>
                <a:lnTo>
                  <a:pt x="174505" y="253721"/>
                </a:lnTo>
                <a:lnTo>
                  <a:pt x="194935" y="258105"/>
                </a:lnTo>
                <a:lnTo>
                  <a:pt x="218557" y="259411"/>
                </a:lnTo>
                <a:lnTo>
                  <a:pt x="238018" y="257156"/>
                </a:lnTo>
                <a:lnTo>
                  <a:pt x="251947" y="247184"/>
                </a:lnTo>
                <a:lnTo>
                  <a:pt x="252140" y="246850"/>
                </a:lnTo>
                <a:close/>
              </a:path>
              <a:path w="290195" h="260985">
                <a:moveTo>
                  <a:pt x="225030" y="0"/>
                </a:moveTo>
                <a:lnTo>
                  <a:pt x="194370" y="3561"/>
                </a:lnTo>
                <a:lnTo>
                  <a:pt x="166681" y="11588"/>
                </a:lnTo>
                <a:lnTo>
                  <a:pt x="145570" y="15596"/>
                </a:lnTo>
                <a:lnTo>
                  <a:pt x="263292" y="15596"/>
                </a:lnTo>
                <a:lnTo>
                  <a:pt x="255057" y="9386"/>
                </a:lnTo>
                <a:lnTo>
                  <a:pt x="22503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7292997" y="1380869"/>
            <a:ext cx="267970" cy="151130"/>
          </a:xfrm>
          <a:custGeom>
            <a:avLst/>
            <a:gdLst/>
            <a:ahLst/>
            <a:cxnLst/>
            <a:rect l="l" t="t" r="r" b="b"/>
            <a:pathLst>
              <a:path w="267970" h="151130">
                <a:moveTo>
                  <a:pt x="95947" y="4652"/>
                </a:moveTo>
                <a:lnTo>
                  <a:pt x="25033" y="27548"/>
                </a:lnTo>
                <a:lnTo>
                  <a:pt x="3533" y="76937"/>
                </a:lnTo>
                <a:lnTo>
                  <a:pt x="0" y="115701"/>
                </a:lnTo>
                <a:lnTo>
                  <a:pt x="979" y="133730"/>
                </a:lnTo>
                <a:lnTo>
                  <a:pt x="3533" y="150788"/>
                </a:lnTo>
                <a:lnTo>
                  <a:pt x="7102" y="148578"/>
                </a:lnTo>
                <a:lnTo>
                  <a:pt x="10734" y="146228"/>
                </a:lnTo>
                <a:lnTo>
                  <a:pt x="14404" y="143714"/>
                </a:lnTo>
                <a:lnTo>
                  <a:pt x="52722" y="119788"/>
                </a:lnTo>
                <a:lnTo>
                  <a:pt x="80991" y="108384"/>
                </a:lnTo>
                <a:lnTo>
                  <a:pt x="112460" y="102221"/>
                </a:lnTo>
                <a:lnTo>
                  <a:pt x="160378" y="94019"/>
                </a:lnTo>
                <a:lnTo>
                  <a:pt x="192119" y="82933"/>
                </a:lnTo>
                <a:lnTo>
                  <a:pt x="221003" y="64428"/>
                </a:lnTo>
                <a:lnTo>
                  <a:pt x="246423" y="41598"/>
                </a:lnTo>
                <a:lnTo>
                  <a:pt x="267769" y="17539"/>
                </a:lnTo>
                <a:lnTo>
                  <a:pt x="265450" y="15596"/>
                </a:lnTo>
                <a:lnTo>
                  <a:pt x="147183" y="15596"/>
                </a:lnTo>
                <a:lnTo>
                  <a:pt x="128292" y="10944"/>
                </a:lnTo>
                <a:lnTo>
                  <a:pt x="95947" y="4652"/>
                </a:lnTo>
                <a:close/>
              </a:path>
              <a:path w="267970" h="151130">
                <a:moveTo>
                  <a:pt x="226643" y="0"/>
                </a:moveTo>
                <a:lnTo>
                  <a:pt x="195983" y="3561"/>
                </a:lnTo>
                <a:lnTo>
                  <a:pt x="168294" y="11588"/>
                </a:lnTo>
                <a:lnTo>
                  <a:pt x="147183" y="15596"/>
                </a:lnTo>
                <a:lnTo>
                  <a:pt x="265450" y="15596"/>
                </a:lnTo>
                <a:lnTo>
                  <a:pt x="264798" y="15050"/>
                </a:lnTo>
                <a:lnTo>
                  <a:pt x="261153" y="12319"/>
                </a:lnTo>
                <a:lnTo>
                  <a:pt x="256670" y="9386"/>
                </a:lnTo>
                <a:lnTo>
                  <a:pt x="22664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7447219" y="1267904"/>
            <a:ext cx="60325" cy="109855"/>
          </a:xfrm>
          <a:custGeom>
            <a:avLst/>
            <a:gdLst/>
            <a:ahLst/>
            <a:cxnLst/>
            <a:rect l="l" t="t" r="r" b="b"/>
            <a:pathLst>
              <a:path w="60325" h="109855">
                <a:moveTo>
                  <a:pt x="56321" y="0"/>
                </a:moveTo>
                <a:lnTo>
                  <a:pt x="19263" y="28830"/>
                </a:lnTo>
                <a:lnTo>
                  <a:pt x="0" y="79784"/>
                </a:lnTo>
                <a:lnTo>
                  <a:pt x="304" y="95702"/>
                </a:lnTo>
                <a:lnTo>
                  <a:pt x="3908" y="109575"/>
                </a:lnTo>
                <a:lnTo>
                  <a:pt x="16974" y="103678"/>
                </a:lnTo>
                <a:lnTo>
                  <a:pt x="50530" y="64541"/>
                </a:lnTo>
                <a:lnTo>
                  <a:pt x="60236" y="29784"/>
                </a:lnTo>
                <a:lnTo>
                  <a:pt x="59931" y="13870"/>
                </a:lnTo>
                <a:lnTo>
                  <a:pt x="5632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7449916" y="1267904"/>
            <a:ext cx="57785" cy="65405"/>
          </a:xfrm>
          <a:custGeom>
            <a:avLst/>
            <a:gdLst/>
            <a:ahLst/>
            <a:cxnLst/>
            <a:rect l="l" t="t" r="r" b="b"/>
            <a:pathLst>
              <a:path w="57784" h="65405">
                <a:moveTo>
                  <a:pt x="53624" y="0"/>
                </a:moveTo>
                <a:lnTo>
                  <a:pt x="16566" y="28830"/>
                </a:lnTo>
                <a:lnTo>
                  <a:pt x="0" y="64860"/>
                </a:lnTo>
                <a:lnTo>
                  <a:pt x="13692" y="60166"/>
                </a:lnTo>
                <a:lnTo>
                  <a:pt x="30230" y="50901"/>
                </a:lnTo>
                <a:lnTo>
                  <a:pt x="44908" y="38913"/>
                </a:lnTo>
                <a:lnTo>
                  <a:pt x="56307" y="25530"/>
                </a:lnTo>
                <a:lnTo>
                  <a:pt x="57419" y="23531"/>
                </a:lnTo>
                <a:lnTo>
                  <a:pt x="57234" y="13870"/>
                </a:lnTo>
                <a:lnTo>
                  <a:pt x="5362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7370254" y="1500644"/>
            <a:ext cx="153860" cy="9071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7243495" y="1663585"/>
            <a:ext cx="414655" cy="111125"/>
          </a:xfrm>
          <a:custGeom>
            <a:avLst/>
            <a:gdLst/>
            <a:ahLst/>
            <a:cxnLst/>
            <a:rect l="l" t="t" r="r" b="b"/>
            <a:pathLst>
              <a:path w="414654" h="111125">
                <a:moveTo>
                  <a:pt x="0" y="0"/>
                </a:moveTo>
                <a:lnTo>
                  <a:pt x="414388" y="0"/>
                </a:lnTo>
                <a:lnTo>
                  <a:pt x="414388" y="110591"/>
                </a:lnTo>
                <a:lnTo>
                  <a:pt x="0" y="1105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8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7670762" y="1931035"/>
            <a:ext cx="851623" cy="6252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602008" y="1082103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0836"/>
                </a:lnTo>
              </a:path>
            </a:pathLst>
          </a:custGeom>
          <a:ln w="1983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9170009" y="1116017"/>
            <a:ext cx="754057" cy="7540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7722336" y="1144008"/>
            <a:ext cx="754057" cy="75405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693569" y="1899437"/>
            <a:ext cx="1275511" cy="1589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3941660" y="1559815"/>
            <a:ext cx="1304645" cy="11798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847386" y="2457005"/>
            <a:ext cx="160235" cy="31724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09-Jan-19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09-Jan-19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09-Jan-19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09-Jan-19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jpg"/><Relationship Id="rId18" Type="http://schemas.openxmlformats.org/officeDocument/2006/relationships/image" Target="../media/image12.jpg"/><Relationship Id="rId26" Type="http://schemas.openxmlformats.org/officeDocument/2006/relationships/image" Target="../media/image20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jp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jp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jpg"/><Relationship Id="rId22" Type="http://schemas.openxmlformats.org/officeDocument/2006/relationships/image" Target="../media/image16.png"/><Relationship Id="rId27" Type="http://schemas.openxmlformats.org/officeDocument/2006/relationships/image" Target="../media/image21.jpg"/><Relationship Id="rId30" Type="http://schemas.openxmlformats.org/officeDocument/2006/relationships/image" Target="../media/image24.jpg"/><Relationship Id="rId35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88394" y="3625938"/>
            <a:ext cx="1570355" cy="2501900"/>
          </a:xfrm>
          <a:custGeom>
            <a:avLst/>
            <a:gdLst/>
            <a:ahLst/>
            <a:cxnLst/>
            <a:rect l="l" t="t" r="r" b="b"/>
            <a:pathLst>
              <a:path w="1570354" h="2501900">
                <a:moveTo>
                  <a:pt x="0" y="0"/>
                </a:moveTo>
                <a:lnTo>
                  <a:pt x="1570075" y="0"/>
                </a:lnTo>
                <a:lnTo>
                  <a:pt x="1570075" y="2501849"/>
                </a:lnTo>
                <a:lnTo>
                  <a:pt x="0" y="2501849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2332" y="1047064"/>
            <a:ext cx="1384630" cy="2461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1705" y="4259422"/>
            <a:ext cx="1239382" cy="2200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2978" y="2544902"/>
            <a:ext cx="1321435" cy="112395"/>
          </a:xfrm>
          <a:custGeom>
            <a:avLst/>
            <a:gdLst/>
            <a:ahLst/>
            <a:cxnLst/>
            <a:rect l="l" t="t" r="r" b="b"/>
            <a:pathLst>
              <a:path w="1321435" h="112394">
                <a:moveTo>
                  <a:pt x="0" y="17602"/>
                </a:moveTo>
                <a:lnTo>
                  <a:pt x="23503" y="112102"/>
                </a:lnTo>
                <a:lnTo>
                  <a:pt x="90745" y="41655"/>
                </a:lnTo>
                <a:lnTo>
                  <a:pt x="80971" y="39065"/>
                </a:lnTo>
                <a:lnTo>
                  <a:pt x="52156" y="39065"/>
                </a:lnTo>
                <a:lnTo>
                  <a:pt x="34790" y="34493"/>
                </a:lnTo>
                <a:lnTo>
                  <a:pt x="36690" y="27327"/>
                </a:lnTo>
                <a:lnTo>
                  <a:pt x="0" y="17602"/>
                </a:lnTo>
                <a:close/>
              </a:path>
              <a:path w="1321435" h="112394">
                <a:moveTo>
                  <a:pt x="36690" y="27327"/>
                </a:moveTo>
                <a:lnTo>
                  <a:pt x="34790" y="34493"/>
                </a:lnTo>
                <a:lnTo>
                  <a:pt x="52156" y="39065"/>
                </a:lnTo>
                <a:lnTo>
                  <a:pt x="54049" y="31928"/>
                </a:lnTo>
                <a:lnTo>
                  <a:pt x="36690" y="27327"/>
                </a:lnTo>
                <a:close/>
              </a:path>
              <a:path w="1321435" h="112394">
                <a:moveTo>
                  <a:pt x="54049" y="31928"/>
                </a:moveTo>
                <a:lnTo>
                  <a:pt x="52156" y="39065"/>
                </a:lnTo>
                <a:lnTo>
                  <a:pt x="80971" y="39065"/>
                </a:lnTo>
                <a:lnTo>
                  <a:pt x="54049" y="31928"/>
                </a:lnTo>
                <a:close/>
              </a:path>
              <a:path w="1321435" h="112394">
                <a:moveTo>
                  <a:pt x="50841" y="0"/>
                </a:moveTo>
                <a:lnTo>
                  <a:pt x="42158" y="6705"/>
                </a:lnTo>
                <a:lnTo>
                  <a:pt x="36690" y="27327"/>
                </a:lnTo>
                <a:lnTo>
                  <a:pt x="54049" y="31928"/>
                </a:lnTo>
                <a:lnTo>
                  <a:pt x="57744" y="17995"/>
                </a:lnTo>
                <a:lnTo>
                  <a:pt x="50841" y="17995"/>
                </a:lnTo>
                <a:lnTo>
                  <a:pt x="50841" y="0"/>
                </a:lnTo>
                <a:close/>
              </a:path>
              <a:path w="1321435" h="112394">
                <a:moveTo>
                  <a:pt x="50841" y="0"/>
                </a:moveTo>
                <a:lnTo>
                  <a:pt x="50841" y="17995"/>
                </a:lnTo>
                <a:lnTo>
                  <a:pt x="57744" y="17995"/>
                </a:lnTo>
                <a:lnTo>
                  <a:pt x="59526" y="11277"/>
                </a:lnTo>
                <a:lnTo>
                  <a:pt x="50841" y="0"/>
                </a:lnTo>
                <a:close/>
              </a:path>
              <a:path w="1321435" h="112394">
                <a:moveTo>
                  <a:pt x="1320849" y="0"/>
                </a:moveTo>
                <a:lnTo>
                  <a:pt x="50841" y="0"/>
                </a:lnTo>
                <a:lnTo>
                  <a:pt x="59526" y="11277"/>
                </a:lnTo>
                <a:lnTo>
                  <a:pt x="57744" y="17995"/>
                </a:lnTo>
                <a:lnTo>
                  <a:pt x="1320849" y="17995"/>
                </a:lnTo>
                <a:lnTo>
                  <a:pt x="1320849" y="0"/>
                </a:lnTo>
                <a:close/>
              </a:path>
              <a:path w="1321435" h="112394">
                <a:moveTo>
                  <a:pt x="50841" y="0"/>
                </a:moveTo>
                <a:lnTo>
                  <a:pt x="43938" y="0"/>
                </a:lnTo>
                <a:lnTo>
                  <a:pt x="42158" y="6705"/>
                </a:lnTo>
                <a:lnTo>
                  <a:pt x="5084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85314" y="2680690"/>
            <a:ext cx="189280" cy="94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85314" y="2927693"/>
            <a:ext cx="189280" cy="94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1447" y="3351009"/>
            <a:ext cx="94615" cy="478790"/>
          </a:xfrm>
          <a:custGeom>
            <a:avLst/>
            <a:gdLst/>
            <a:ahLst/>
            <a:cxnLst/>
            <a:rect l="l" t="t" r="r" b="b"/>
            <a:pathLst>
              <a:path w="94615" h="478789">
                <a:moveTo>
                  <a:pt x="56052" y="78117"/>
                </a:moveTo>
                <a:lnTo>
                  <a:pt x="38053" y="78117"/>
                </a:lnTo>
                <a:lnTo>
                  <a:pt x="38053" y="478535"/>
                </a:lnTo>
                <a:lnTo>
                  <a:pt x="56052" y="478535"/>
                </a:lnTo>
                <a:lnTo>
                  <a:pt x="56052" y="78117"/>
                </a:lnTo>
                <a:close/>
              </a:path>
              <a:path w="94615" h="478789">
                <a:moveTo>
                  <a:pt x="47052" y="0"/>
                </a:moveTo>
                <a:lnTo>
                  <a:pt x="0" y="85534"/>
                </a:lnTo>
                <a:lnTo>
                  <a:pt x="38053" y="85534"/>
                </a:lnTo>
                <a:lnTo>
                  <a:pt x="38053" y="78117"/>
                </a:lnTo>
                <a:lnTo>
                  <a:pt x="90024" y="78117"/>
                </a:lnTo>
                <a:lnTo>
                  <a:pt x="47052" y="0"/>
                </a:lnTo>
                <a:close/>
              </a:path>
              <a:path w="94615" h="478789">
                <a:moveTo>
                  <a:pt x="90024" y="78117"/>
                </a:moveTo>
                <a:lnTo>
                  <a:pt x="56052" y="78117"/>
                </a:lnTo>
                <a:lnTo>
                  <a:pt x="56052" y="85534"/>
                </a:lnTo>
                <a:lnTo>
                  <a:pt x="94104" y="85534"/>
                </a:lnTo>
                <a:lnTo>
                  <a:pt x="90024" y="781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31886" y="3351009"/>
            <a:ext cx="94615" cy="346710"/>
          </a:xfrm>
          <a:custGeom>
            <a:avLst/>
            <a:gdLst/>
            <a:ahLst/>
            <a:cxnLst/>
            <a:rect l="l" t="t" r="r" b="b"/>
            <a:pathLst>
              <a:path w="94615" h="346710">
                <a:moveTo>
                  <a:pt x="56052" y="78117"/>
                </a:moveTo>
                <a:lnTo>
                  <a:pt x="38053" y="78117"/>
                </a:lnTo>
                <a:lnTo>
                  <a:pt x="38053" y="346430"/>
                </a:lnTo>
                <a:lnTo>
                  <a:pt x="56052" y="346430"/>
                </a:lnTo>
                <a:lnTo>
                  <a:pt x="56052" y="78117"/>
                </a:lnTo>
                <a:close/>
              </a:path>
              <a:path w="94615" h="346710">
                <a:moveTo>
                  <a:pt x="47052" y="0"/>
                </a:moveTo>
                <a:lnTo>
                  <a:pt x="0" y="85534"/>
                </a:lnTo>
                <a:lnTo>
                  <a:pt x="38053" y="85534"/>
                </a:lnTo>
                <a:lnTo>
                  <a:pt x="38053" y="78117"/>
                </a:lnTo>
                <a:lnTo>
                  <a:pt x="90024" y="78117"/>
                </a:lnTo>
                <a:lnTo>
                  <a:pt x="47052" y="0"/>
                </a:lnTo>
                <a:close/>
              </a:path>
              <a:path w="94615" h="346710">
                <a:moveTo>
                  <a:pt x="90024" y="78117"/>
                </a:moveTo>
                <a:lnTo>
                  <a:pt x="56052" y="78117"/>
                </a:lnTo>
                <a:lnTo>
                  <a:pt x="56052" y="85534"/>
                </a:lnTo>
                <a:lnTo>
                  <a:pt x="94104" y="85534"/>
                </a:lnTo>
                <a:lnTo>
                  <a:pt x="90024" y="781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085314" y="3174657"/>
            <a:ext cx="189280" cy="941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066010" y="5614873"/>
            <a:ext cx="189293" cy="94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98916" y="5848743"/>
            <a:ext cx="456565" cy="94615"/>
          </a:xfrm>
          <a:custGeom>
            <a:avLst/>
            <a:gdLst/>
            <a:ahLst/>
            <a:cxnLst/>
            <a:rect l="l" t="t" r="r" b="b"/>
            <a:pathLst>
              <a:path w="456564" h="94614">
                <a:moveTo>
                  <a:pt x="85534" y="0"/>
                </a:moveTo>
                <a:lnTo>
                  <a:pt x="0" y="47040"/>
                </a:lnTo>
                <a:lnTo>
                  <a:pt x="85534" y="94094"/>
                </a:lnTo>
                <a:lnTo>
                  <a:pt x="85534" y="56045"/>
                </a:lnTo>
                <a:lnTo>
                  <a:pt x="78117" y="56045"/>
                </a:lnTo>
                <a:lnTo>
                  <a:pt x="78117" y="38049"/>
                </a:lnTo>
                <a:lnTo>
                  <a:pt x="85534" y="38049"/>
                </a:lnTo>
                <a:lnTo>
                  <a:pt x="85534" y="0"/>
                </a:lnTo>
                <a:close/>
              </a:path>
              <a:path w="456564" h="94614">
                <a:moveTo>
                  <a:pt x="85534" y="38049"/>
                </a:moveTo>
                <a:lnTo>
                  <a:pt x="78117" y="38049"/>
                </a:lnTo>
                <a:lnTo>
                  <a:pt x="78117" y="56045"/>
                </a:lnTo>
                <a:lnTo>
                  <a:pt x="85534" y="56045"/>
                </a:lnTo>
                <a:lnTo>
                  <a:pt x="85534" y="38049"/>
                </a:lnTo>
                <a:close/>
              </a:path>
              <a:path w="456564" h="94614">
                <a:moveTo>
                  <a:pt x="456387" y="38049"/>
                </a:moveTo>
                <a:lnTo>
                  <a:pt x="85534" y="38049"/>
                </a:lnTo>
                <a:lnTo>
                  <a:pt x="85534" y="56045"/>
                </a:lnTo>
                <a:lnTo>
                  <a:pt x="456387" y="56045"/>
                </a:lnTo>
                <a:lnTo>
                  <a:pt x="456387" y="3804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798916" y="5990386"/>
            <a:ext cx="456565" cy="94615"/>
          </a:xfrm>
          <a:custGeom>
            <a:avLst/>
            <a:gdLst/>
            <a:ahLst/>
            <a:cxnLst/>
            <a:rect l="l" t="t" r="r" b="b"/>
            <a:pathLst>
              <a:path w="456564" h="94614">
                <a:moveTo>
                  <a:pt x="85534" y="0"/>
                </a:moveTo>
                <a:lnTo>
                  <a:pt x="0" y="47040"/>
                </a:lnTo>
                <a:lnTo>
                  <a:pt x="85534" y="94094"/>
                </a:lnTo>
                <a:lnTo>
                  <a:pt x="85534" y="56045"/>
                </a:lnTo>
                <a:lnTo>
                  <a:pt x="78117" y="56045"/>
                </a:lnTo>
                <a:lnTo>
                  <a:pt x="78117" y="38049"/>
                </a:lnTo>
                <a:lnTo>
                  <a:pt x="85534" y="38049"/>
                </a:lnTo>
                <a:lnTo>
                  <a:pt x="85534" y="0"/>
                </a:lnTo>
                <a:close/>
              </a:path>
              <a:path w="456564" h="94614">
                <a:moveTo>
                  <a:pt x="85534" y="38049"/>
                </a:moveTo>
                <a:lnTo>
                  <a:pt x="78117" y="38049"/>
                </a:lnTo>
                <a:lnTo>
                  <a:pt x="78117" y="56045"/>
                </a:lnTo>
                <a:lnTo>
                  <a:pt x="85534" y="56045"/>
                </a:lnTo>
                <a:lnTo>
                  <a:pt x="85534" y="38049"/>
                </a:lnTo>
                <a:close/>
              </a:path>
              <a:path w="456564" h="94614">
                <a:moveTo>
                  <a:pt x="456387" y="38049"/>
                </a:moveTo>
                <a:lnTo>
                  <a:pt x="85534" y="38049"/>
                </a:lnTo>
                <a:lnTo>
                  <a:pt x="85534" y="56045"/>
                </a:lnTo>
                <a:lnTo>
                  <a:pt x="456387" y="56045"/>
                </a:lnTo>
                <a:lnTo>
                  <a:pt x="456387" y="3804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85125" y="3351009"/>
            <a:ext cx="94615" cy="259079"/>
          </a:xfrm>
          <a:custGeom>
            <a:avLst/>
            <a:gdLst/>
            <a:ahLst/>
            <a:cxnLst/>
            <a:rect l="l" t="t" r="r" b="b"/>
            <a:pathLst>
              <a:path w="94615" h="259079">
                <a:moveTo>
                  <a:pt x="56057" y="78117"/>
                </a:moveTo>
                <a:lnTo>
                  <a:pt x="38061" y="78117"/>
                </a:lnTo>
                <a:lnTo>
                  <a:pt x="38061" y="258470"/>
                </a:lnTo>
                <a:lnTo>
                  <a:pt x="56057" y="258470"/>
                </a:lnTo>
                <a:lnTo>
                  <a:pt x="56057" y="78117"/>
                </a:lnTo>
                <a:close/>
              </a:path>
              <a:path w="94615" h="259079">
                <a:moveTo>
                  <a:pt x="47053" y="0"/>
                </a:moveTo>
                <a:lnTo>
                  <a:pt x="0" y="85534"/>
                </a:lnTo>
                <a:lnTo>
                  <a:pt x="38061" y="85534"/>
                </a:lnTo>
                <a:lnTo>
                  <a:pt x="38061" y="78117"/>
                </a:lnTo>
                <a:lnTo>
                  <a:pt x="90026" y="78117"/>
                </a:lnTo>
                <a:lnTo>
                  <a:pt x="47053" y="0"/>
                </a:lnTo>
                <a:close/>
              </a:path>
              <a:path w="94615" h="259079">
                <a:moveTo>
                  <a:pt x="90026" y="78117"/>
                </a:moveTo>
                <a:lnTo>
                  <a:pt x="56057" y="78117"/>
                </a:lnTo>
                <a:lnTo>
                  <a:pt x="56057" y="85534"/>
                </a:lnTo>
                <a:lnTo>
                  <a:pt x="94106" y="85534"/>
                </a:lnTo>
                <a:lnTo>
                  <a:pt x="90026" y="781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2311" y="3655034"/>
            <a:ext cx="1227038" cy="21814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71086" y="1057960"/>
            <a:ext cx="1231891" cy="21900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203926" y="2556878"/>
            <a:ext cx="189280" cy="941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990325" y="1847913"/>
            <a:ext cx="386715" cy="94615"/>
          </a:xfrm>
          <a:custGeom>
            <a:avLst/>
            <a:gdLst/>
            <a:ahLst/>
            <a:cxnLst/>
            <a:rect l="l" t="t" r="r" b="b"/>
            <a:pathLst>
              <a:path w="386714" h="94614">
                <a:moveTo>
                  <a:pt x="85534" y="0"/>
                </a:moveTo>
                <a:lnTo>
                  <a:pt x="0" y="47053"/>
                </a:lnTo>
                <a:lnTo>
                  <a:pt x="85534" y="94107"/>
                </a:lnTo>
                <a:lnTo>
                  <a:pt x="85534" y="56057"/>
                </a:lnTo>
                <a:lnTo>
                  <a:pt x="78117" y="56057"/>
                </a:lnTo>
                <a:lnTo>
                  <a:pt x="78117" y="38049"/>
                </a:lnTo>
                <a:lnTo>
                  <a:pt x="85534" y="38049"/>
                </a:lnTo>
                <a:lnTo>
                  <a:pt x="85534" y="0"/>
                </a:lnTo>
                <a:close/>
              </a:path>
              <a:path w="386714" h="94614">
                <a:moveTo>
                  <a:pt x="85534" y="38049"/>
                </a:moveTo>
                <a:lnTo>
                  <a:pt x="78117" y="38049"/>
                </a:lnTo>
                <a:lnTo>
                  <a:pt x="78117" y="56057"/>
                </a:lnTo>
                <a:lnTo>
                  <a:pt x="85534" y="56057"/>
                </a:lnTo>
                <a:lnTo>
                  <a:pt x="85534" y="38049"/>
                </a:lnTo>
                <a:close/>
              </a:path>
              <a:path w="386714" h="94614">
                <a:moveTo>
                  <a:pt x="386372" y="38049"/>
                </a:moveTo>
                <a:lnTo>
                  <a:pt x="85534" y="38049"/>
                </a:lnTo>
                <a:lnTo>
                  <a:pt x="85534" y="56057"/>
                </a:lnTo>
                <a:lnTo>
                  <a:pt x="386372" y="56057"/>
                </a:lnTo>
                <a:lnTo>
                  <a:pt x="386372" y="3804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203926" y="2964649"/>
            <a:ext cx="189280" cy="940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292923" y="1197254"/>
            <a:ext cx="1062677" cy="18892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339035" y="1516189"/>
            <a:ext cx="189280" cy="94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889912" y="1653095"/>
            <a:ext cx="843915" cy="544195"/>
          </a:xfrm>
          <a:custGeom>
            <a:avLst/>
            <a:gdLst/>
            <a:ahLst/>
            <a:cxnLst/>
            <a:rect l="l" t="t" r="r" b="b"/>
            <a:pathLst>
              <a:path w="843915" h="544194">
                <a:moveTo>
                  <a:pt x="76609" y="38328"/>
                </a:moveTo>
                <a:lnTo>
                  <a:pt x="66950" y="53441"/>
                </a:lnTo>
                <a:lnTo>
                  <a:pt x="834047" y="543750"/>
                </a:lnTo>
                <a:lnTo>
                  <a:pt x="843686" y="528637"/>
                </a:lnTo>
                <a:lnTo>
                  <a:pt x="76609" y="38328"/>
                </a:lnTo>
                <a:close/>
              </a:path>
              <a:path w="843915" h="544194">
                <a:moveTo>
                  <a:pt x="0" y="0"/>
                </a:moveTo>
                <a:lnTo>
                  <a:pt x="46545" y="85369"/>
                </a:lnTo>
                <a:lnTo>
                  <a:pt x="66950" y="53441"/>
                </a:lnTo>
                <a:lnTo>
                  <a:pt x="60731" y="49466"/>
                </a:lnTo>
                <a:lnTo>
                  <a:pt x="70370" y="34340"/>
                </a:lnTo>
                <a:lnTo>
                  <a:pt x="79158" y="34340"/>
                </a:lnTo>
                <a:lnTo>
                  <a:pt x="97015" y="6400"/>
                </a:lnTo>
                <a:lnTo>
                  <a:pt x="0" y="0"/>
                </a:lnTo>
                <a:close/>
              </a:path>
              <a:path w="843915" h="544194">
                <a:moveTo>
                  <a:pt x="70370" y="34340"/>
                </a:moveTo>
                <a:lnTo>
                  <a:pt x="60731" y="49466"/>
                </a:lnTo>
                <a:lnTo>
                  <a:pt x="66950" y="53441"/>
                </a:lnTo>
                <a:lnTo>
                  <a:pt x="76609" y="38328"/>
                </a:lnTo>
                <a:lnTo>
                  <a:pt x="70370" y="34340"/>
                </a:lnTo>
                <a:close/>
              </a:path>
              <a:path w="843915" h="544194">
                <a:moveTo>
                  <a:pt x="79158" y="34340"/>
                </a:moveTo>
                <a:lnTo>
                  <a:pt x="70370" y="34340"/>
                </a:lnTo>
                <a:lnTo>
                  <a:pt x="76609" y="38328"/>
                </a:lnTo>
                <a:lnTo>
                  <a:pt x="79158" y="3434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282891" y="3927378"/>
            <a:ext cx="624065" cy="10025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012900" y="4187672"/>
            <a:ext cx="1047706" cy="2667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768399" y="4404677"/>
            <a:ext cx="255904" cy="249554"/>
          </a:xfrm>
          <a:custGeom>
            <a:avLst/>
            <a:gdLst/>
            <a:ahLst/>
            <a:cxnLst/>
            <a:rect l="l" t="t" r="r" b="b"/>
            <a:pathLst>
              <a:path w="255904" h="249554">
                <a:moveTo>
                  <a:pt x="28359" y="156286"/>
                </a:moveTo>
                <a:lnTo>
                  <a:pt x="0" y="249402"/>
                </a:lnTo>
                <a:lnTo>
                  <a:pt x="93840" y="223507"/>
                </a:lnTo>
                <a:lnTo>
                  <a:pt x="72388" y="201485"/>
                </a:lnTo>
                <a:lnTo>
                  <a:pt x="62052" y="201485"/>
                </a:lnTo>
                <a:lnTo>
                  <a:pt x="49542" y="188620"/>
                </a:lnTo>
                <a:lnTo>
                  <a:pt x="54834" y="183465"/>
                </a:lnTo>
                <a:lnTo>
                  <a:pt x="28359" y="156286"/>
                </a:lnTo>
                <a:close/>
              </a:path>
              <a:path w="255904" h="249554">
                <a:moveTo>
                  <a:pt x="54834" y="183465"/>
                </a:moveTo>
                <a:lnTo>
                  <a:pt x="49542" y="188620"/>
                </a:lnTo>
                <a:lnTo>
                  <a:pt x="62052" y="201485"/>
                </a:lnTo>
                <a:lnTo>
                  <a:pt x="67356" y="196319"/>
                </a:lnTo>
                <a:lnTo>
                  <a:pt x="54834" y="183465"/>
                </a:lnTo>
                <a:close/>
              </a:path>
              <a:path w="255904" h="249554">
                <a:moveTo>
                  <a:pt x="67356" y="196319"/>
                </a:moveTo>
                <a:lnTo>
                  <a:pt x="62052" y="201485"/>
                </a:lnTo>
                <a:lnTo>
                  <a:pt x="72388" y="201485"/>
                </a:lnTo>
                <a:lnTo>
                  <a:pt x="67356" y="196319"/>
                </a:lnTo>
                <a:close/>
              </a:path>
              <a:path w="255904" h="249554">
                <a:moveTo>
                  <a:pt x="243192" y="0"/>
                </a:moveTo>
                <a:lnTo>
                  <a:pt x="54834" y="183465"/>
                </a:lnTo>
                <a:lnTo>
                  <a:pt x="67356" y="196319"/>
                </a:lnTo>
                <a:lnTo>
                  <a:pt x="255714" y="12865"/>
                </a:lnTo>
                <a:lnTo>
                  <a:pt x="24319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060116" y="4276648"/>
            <a:ext cx="162090" cy="925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969821" y="4677105"/>
            <a:ext cx="686435" cy="56515"/>
          </a:xfrm>
          <a:custGeom>
            <a:avLst/>
            <a:gdLst/>
            <a:ahLst/>
            <a:cxnLst/>
            <a:rect l="l" t="t" r="r" b="b"/>
            <a:pathLst>
              <a:path w="686434" h="56514">
                <a:moveTo>
                  <a:pt x="51092" y="13360"/>
                </a:moveTo>
                <a:lnTo>
                  <a:pt x="41795" y="13360"/>
                </a:lnTo>
                <a:lnTo>
                  <a:pt x="36702" y="15430"/>
                </a:lnTo>
                <a:lnTo>
                  <a:pt x="28549" y="23660"/>
                </a:lnTo>
                <a:lnTo>
                  <a:pt x="26492" y="28790"/>
                </a:lnTo>
                <a:lnTo>
                  <a:pt x="26492" y="40932"/>
                </a:lnTo>
                <a:lnTo>
                  <a:pt x="28498" y="45999"/>
                </a:lnTo>
                <a:lnTo>
                  <a:pt x="36474" y="54203"/>
                </a:lnTo>
                <a:lnTo>
                  <a:pt x="41490" y="56261"/>
                </a:lnTo>
                <a:lnTo>
                  <a:pt x="50698" y="56261"/>
                </a:lnTo>
                <a:lnTo>
                  <a:pt x="53721" y="55587"/>
                </a:lnTo>
                <a:lnTo>
                  <a:pt x="59296" y="52920"/>
                </a:lnTo>
                <a:lnTo>
                  <a:pt x="61138" y="51384"/>
                </a:lnTo>
                <a:lnTo>
                  <a:pt x="43319" y="51384"/>
                </a:lnTo>
                <a:lnTo>
                  <a:pt x="39611" y="49822"/>
                </a:lnTo>
                <a:lnTo>
                  <a:pt x="33477" y="43535"/>
                </a:lnTo>
                <a:lnTo>
                  <a:pt x="31927" y="39687"/>
                </a:lnTo>
                <a:lnTo>
                  <a:pt x="32020" y="30111"/>
                </a:lnTo>
                <a:lnTo>
                  <a:pt x="33477" y="26327"/>
                </a:lnTo>
                <a:lnTo>
                  <a:pt x="39662" y="19862"/>
                </a:lnTo>
                <a:lnTo>
                  <a:pt x="43383" y="18249"/>
                </a:lnTo>
                <a:lnTo>
                  <a:pt x="61211" y="18249"/>
                </a:lnTo>
                <a:lnTo>
                  <a:pt x="59232" y="16560"/>
                </a:lnTo>
                <a:lnTo>
                  <a:pt x="53962" y="14008"/>
                </a:lnTo>
                <a:lnTo>
                  <a:pt x="51092" y="13360"/>
                </a:lnTo>
                <a:close/>
              </a:path>
              <a:path w="686434" h="56514">
                <a:moveTo>
                  <a:pt x="16167" y="6337"/>
                </a:moveTo>
                <a:lnTo>
                  <a:pt x="10845" y="6337"/>
                </a:lnTo>
                <a:lnTo>
                  <a:pt x="10845" y="55181"/>
                </a:lnTo>
                <a:lnTo>
                  <a:pt x="16167" y="55181"/>
                </a:lnTo>
                <a:lnTo>
                  <a:pt x="16167" y="6337"/>
                </a:lnTo>
                <a:close/>
              </a:path>
              <a:path w="686434" h="56514">
                <a:moveTo>
                  <a:pt x="68275" y="48704"/>
                </a:moveTo>
                <a:lnTo>
                  <a:pt x="63144" y="48704"/>
                </a:lnTo>
                <a:lnTo>
                  <a:pt x="63144" y="55181"/>
                </a:lnTo>
                <a:lnTo>
                  <a:pt x="68275" y="55181"/>
                </a:lnTo>
                <a:lnTo>
                  <a:pt x="68275" y="48704"/>
                </a:lnTo>
                <a:close/>
              </a:path>
              <a:path w="686434" h="56514">
                <a:moveTo>
                  <a:pt x="61211" y="18249"/>
                </a:moveTo>
                <a:lnTo>
                  <a:pt x="51816" y="18249"/>
                </a:lnTo>
                <a:lnTo>
                  <a:pt x="55397" y="19862"/>
                </a:lnTo>
                <a:lnTo>
                  <a:pt x="61607" y="26327"/>
                </a:lnTo>
                <a:lnTo>
                  <a:pt x="63144" y="30111"/>
                </a:lnTo>
                <a:lnTo>
                  <a:pt x="63144" y="39128"/>
                </a:lnTo>
                <a:lnTo>
                  <a:pt x="61607" y="43103"/>
                </a:lnTo>
                <a:lnTo>
                  <a:pt x="55422" y="49745"/>
                </a:lnTo>
                <a:lnTo>
                  <a:pt x="51790" y="51384"/>
                </a:lnTo>
                <a:lnTo>
                  <a:pt x="61138" y="51384"/>
                </a:lnTo>
                <a:lnTo>
                  <a:pt x="61518" y="51066"/>
                </a:lnTo>
                <a:lnTo>
                  <a:pt x="63144" y="48704"/>
                </a:lnTo>
                <a:lnTo>
                  <a:pt x="68275" y="48704"/>
                </a:lnTo>
                <a:lnTo>
                  <a:pt x="68275" y="20815"/>
                </a:lnTo>
                <a:lnTo>
                  <a:pt x="63144" y="20815"/>
                </a:lnTo>
                <a:lnTo>
                  <a:pt x="61404" y="18414"/>
                </a:lnTo>
                <a:lnTo>
                  <a:pt x="61211" y="18249"/>
                </a:lnTo>
                <a:close/>
              </a:path>
              <a:path w="686434" h="56514">
                <a:moveTo>
                  <a:pt x="68275" y="14249"/>
                </a:moveTo>
                <a:lnTo>
                  <a:pt x="63144" y="14249"/>
                </a:lnTo>
                <a:lnTo>
                  <a:pt x="63144" y="20815"/>
                </a:lnTo>
                <a:lnTo>
                  <a:pt x="68275" y="20815"/>
                </a:lnTo>
                <a:lnTo>
                  <a:pt x="68275" y="14249"/>
                </a:lnTo>
                <a:close/>
              </a:path>
              <a:path w="686434" h="56514">
                <a:moveTo>
                  <a:pt x="27000" y="1016"/>
                </a:moveTo>
                <a:lnTo>
                  <a:pt x="0" y="1016"/>
                </a:lnTo>
                <a:lnTo>
                  <a:pt x="0" y="6337"/>
                </a:lnTo>
                <a:lnTo>
                  <a:pt x="27000" y="6337"/>
                </a:lnTo>
                <a:lnTo>
                  <a:pt x="27000" y="1016"/>
                </a:lnTo>
                <a:close/>
              </a:path>
              <a:path w="686434" h="56514">
                <a:moveTo>
                  <a:pt x="88592" y="49022"/>
                </a:moveTo>
                <a:lnTo>
                  <a:pt x="81584" y="49022"/>
                </a:lnTo>
                <a:lnTo>
                  <a:pt x="83667" y="51435"/>
                </a:lnTo>
                <a:lnTo>
                  <a:pt x="85966" y="53251"/>
                </a:lnTo>
                <a:lnTo>
                  <a:pt x="91008" y="55664"/>
                </a:lnTo>
                <a:lnTo>
                  <a:pt x="93776" y="56261"/>
                </a:lnTo>
                <a:lnTo>
                  <a:pt x="102958" y="56261"/>
                </a:lnTo>
                <a:lnTo>
                  <a:pt x="108064" y="54190"/>
                </a:lnTo>
                <a:lnTo>
                  <a:pt x="110832" y="51384"/>
                </a:lnTo>
                <a:lnTo>
                  <a:pt x="92862" y="51384"/>
                </a:lnTo>
                <a:lnTo>
                  <a:pt x="89294" y="49758"/>
                </a:lnTo>
                <a:lnTo>
                  <a:pt x="88592" y="49022"/>
                </a:lnTo>
                <a:close/>
              </a:path>
              <a:path w="686434" h="56514">
                <a:moveTo>
                  <a:pt x="81584" y="1016"/>
                </a:moveTo>
                <a:lnTo>
                  <a:pt x="76415" y="1016"/>
                </a:lnTo>
                <a:lnTo>
                  <a:pt x="76415" y="55181"/>
                </a:lnTo>
                <a:lnTo>
                  <a:pt x="81584" y="55181"/>
                </a:lnTo>
                <a:lnTo>
                  <a:pt x="81584" y="49022"/>
                </a:lnTo>
                <a:lnTo>
                  <a:pt x="88592" y="49022"/>
                </a:lnTo>
                <a:lnTo>
                  <a:pt x="83123" y="43268"/>
                </a:lnTo>
                <a:lnTo>
                  <a:pt x="81584" y="39497"/>
                </a:lnTo>
                <a:lnTo>
                  <a:pt x="81584" y="30416"/>
                </a:lnTo>
                <a:lnTo>
                  <a:pt x="83096" y="26428"/>
                </a:lnTo>
                <a:lnTo>
                  <a:pt x="87960" y="21132"/>
                </a:lnTo>
                <a:lnTo>
                  <a:pt x="81584" y="21132"/>
                </a:lnTo>
                <a:lnTo>
                  <a:pt x="81584" y="1016"/>
                </a:lnTo>
                <a:close/>
              </a:path>
              <a:path w="686434" h="56514">
                <a:moveTo>
                  <a:pt x="110991" y="18249"/>
                </a:moveTo>
                <a:lnTo>
                  <a:pt x="101358" y="18249"/>
                </a:lnTo>
                <a:lnTo>
                  <a:pt x="105041" y="19812"/>
                </a:lnTo>
                <a:lnTo>
                  <a:pt x="111188" y="26085"/>
                </a:lnTo>
                <a:lnTo>
                  <a:pt x="112725" y="29921"/>
                </a:lnTo>
                <a:lnTo>
                  <a:pt x="112632" y="39497"/>
                </a:lnTo>
                <a:lnTo>
                  <a:pt x="111175" y="43268"/>
                </a:lnTo>
                <a:lnTo>
                  <a:pt x="104974" y="49771"/>
                </a:lnTo>
                <a:lnTo>
                  <a:pt x="101269" y="51384"/>
                </a:lnTo>
                <a:lnTo>
                  <a:pt x="110832" y="51384"/>
                </a:lnTo>
                <a:lnTo>
                  <a:pt x="116205" y="45935"/>
                </a:lnTo>
                <a:lnTo>
                  <a:pt x="118237" y="40817"/>
                </a:lnTo>
                <a:lnTo>
                  <a:pt x="118237" y="28765"/>
                </a:lnTo>
                <a:lnTo>
                  <a:pt x="116243" y="23710"/>
                </a:lnTo>
                <a:lnTo>
                  <a:pt x="110991" y="18249"/>
                </a:lnTo>
                <a:close/>
              </a:path>
              <a:path w="686434" h="56514">
                <a:moveTo>
                  <a:pt x="103416" y="13360"/>
                </a:moveTo>
                <a:lnTo>
                  <a:pt x="94411" y="13360"/>
                </a:lnTo>
                <a:lnTo>
                  <a:pt x="91465" y="14008"/>
                </a:lnTo>
                <a:lnTo>
                  <a:pt x="86207" y="16535"/>
                </a:lnTo>
                <a:lnTo>
                  <a:pt x="83794" y="18491"/>
                </a:lnTo>
                <a:lnTo>
                  <a:pt x="81584" y="21132"/>
                </a:lnTo>
                <a:lnTo>
                  <a:pt x="87960" y="21132"/>
                </a:lnTo>
                <a:lnTo>
                  <a:pt x="89115" y="19875"/>
                </a:lnTo>
                <a:lnTo>
                  <a:pt x="92773" y="18249"/>
                </a:lnTo>
                <a:lnTo>
                  <a:pt x="110991" y="18249"/>
                </a:lnTo>
                <a:lnTo>
                  <a:pt x="108280" y="15430"/>
                </a:lnTo>
                <a:lnTo>
                  <a:pt x="103416" y="13360"/>
                </a:lnTo>
                <a:close/>
              </a:path>
              <a:path w="686434" h="56514">
                <a:moveTo>
                  <a:pt x="154876" y="19545"/>
                </a:moveTo>
                <a:lnTo>
                  <a:pt x="149631" y="19545"/>
                </a:lnTo>
                <a:lnTo>
                  <a:pt x="149631" y="55181"/>
                </a:lnTo>
                <a:lnTo>
                  <a:pt x="154876" y="55181"/>
                </a:lnTo>
                <a:lnTo>
                  <a:pt x="154876" y="19545"/>
                </a:lnTo>
                <a:close/>
              </a:path>
              <a:path w="686434" h="56514">
                <a:moveTo>
                  <a:pt x="162648" y="14249"/>
                </a:moveTo>
                <a:lnTo>
                  <a:pt x="141859" y="14249"/>
                </a:lnTo>
                <a:lnTo>
                  <a:pt x="141859" y="19545"/>
                </a:lnTo>
                <a:lnTo>
                  <a:pt x="162648" y="19545"/>
                </a:lnTo>
                <a:lnTo>
                  <a:pt x="162648" y="14249"/>
                </a:lnTo>
                <a:close/>
              </a:path>
              <a:path w="686434" h="56514">
                <a:moveTo>
                  <a:pt x="154876" y="1016"/>
                </a:moveTo>
                <a:lnTo>
                  <a:pt x="149631" y="1016"/>
                </a:lnTo>
                <a:lnTo>
                  <a:pt x="149631" y="14249"/>
                </a:lnTo>
                <a:lnTo>
                  <a:pt x="154876" y="14249"/>
                </a:lnTo>
                <a:lnTo>
                  <a:pt x="154876" y="1016"/>
                </a:lnTo>
                <a:close/>
              </a:path>
              <a:path w="686434" h="56514">
                <a:moveTo>
                  <a:pt x="171958" y="1016"/>
                </a:moveTo>
                <a:lnTo>
                  <a:pt x="166789" y="1016"/>
                </a:lnTo>
                <a:lnTo>
                  <a:pt x="166789" y="55181"/>
                </a:lnTo>
                <a:lnTo>
                  <a:pt x="171958" y="55181"/>
                </a:lnTo>
                <a:lnTo>
                  <a:pt x="172085" y="29260"/>
                </a:lnTo>
                <a:lnTo>
                  <a:pt x="172605" y="26403"/>
                </a:lnTo>
                <a:lnTo>
                  <a:pt x="179573" y="19062"/>
                </a:lnTo>
                <a:lnTo>
                  <a:pt x="171958" y="19062"/>
                </a:lnTo>
                <a:lnTo>
                  <a:pt x="171958" y="1016"/>
                </a:lnTo>
                <a:close/>
              </a:path>
              <a:path w="686434" h="56514">
                <a:moveTo>
                  <a:pt x="197185" y="18478"/>
                </a:moveTo>
                <a:lnTo>
                  <a:pt x="188429" y="18478"/>
                </a:lnTo>
                <a:lnTo>
                  <a:pt x="191414" y="19634"/>
                </a:lnTo>
                <a:lnTo>
                  <a:pt x="194995" y="24256"/>
                </a:lnTo>
                <a:lnTo>
                  <a:pt x="195884" y="28397"/>
                </a:lnTo>
                <a:lnTo>
                  <a:pt x="195884" y="55181"/>
                </a:lnTo>
                <a:lnTo>
                  <a:pt x="201053" y="55181"/>
                </a:lnTo>
                <a:lnTo>
                  <a:pt x="201053" y="27000"/>
                </a:lnTo>
                <a:lnTo>
                  <a:pt x="199732" y="21666"/>
                </a:lnTo>
                <a:lnTo>
                  <a:pt x="197185" y="18478"/>
                </a:lnTo>
                <a:close/>
              </a:path>
              <a:path w="686434" h="56514">
                <a:moveTo>
                  <a:pt x="190284" y="13449"/>
                </a:moveTo>
                <a:lnTo>
                  <a:pt x="181902" y="13449"/>
                </a:lnTo>
                <a:lnTo>
                  <a:pt x="179527" y="13919"/>
                </a:lnTo>
                <a:lnTo>
                  <a:pt x="177406" y="14846"/>
                </a:lnTo>
                <a:lnTo>
                  <a:pt x="175285" y="15811"/>
                </a:lnTo>
                <a:lnTo>
                  <a:pt x="173469" y="17208"/>
                </a:lnTo>
                <a:lnTo>
                  <a:pt x="171958" y="19062"/>
                </a:lnTo>
                <a:lnTo>
                  <a:pt x="179573" y="19062"/>
                </a:lnTo>
                <a:lnTo>
                  <a:pt x="179768" y="18961"/>
                </a:lnTo>
                <a:lnTo>
                  <a:pt x="181851" y="18478"/>
                </a:lnTo>
                <a:lnTo>
                  <a:pt x="197185" y="18478"/>
                </a:lnTo>
                <a:lnTo>
                  <a:pt x="194475" y="15087"/>
                </a:lnTo>
                <a:lnTo>
                  <a:pt x="190284" y="13449"/>
                </a:lnTo>
                <a:close/>
              </a:path>
              <a:path w="686434" h="56514">
                <a:moveTo>
                  <a:pt x="234823" y="13144"/>
                </a:moveTo>
                <a:lnTo>
                  <a:pt x="222389" y="13144"/>
                </a:lnTo>
                <a:lnTo>
                  <a:pt x="217233" y="15163"/>
                </a:lnTo>
                <a:lnTo>
                  <a:pt x="209181" y="23317"/>
                </a:lnTo>
                <a:lnTo>
                  <a:pt x="207162" y="28448"/>
                </a:lnTo>
                <a:lnTo>
                  <a:pt x="207249" y="40843"/>
                </a:lnTo>
                <a:lnTo>
                  <a:pt x="209219" y="45732"/>
                </a:lnTo>
                <a:lnTo>
                  <a:pt x="217449" y="54216"/>
                </a:lnTo>
                <a:lnTo>
                  <a:pt x="222491" y="56337"/>
                </a:lnTo>
                <a:lnTo>
                  <a:pt x="232930" y="56337"/>
                </a:lnTo>
                <a:lnTo>
                  <a:pt x="236880" y="55118"/>
                </a:lnTo>
                <a:lnTo>
                  <a:pt x="242250" y="51307"/>
                </a:lnTo>
                <a:lnTo>
                  <a:pt x="223951" y="51307"/>
                </a:lnTo>
                <a:lnTo>
                  <a:pt x="220332" y="49936"/>
                </a:lnTo>
                <a:lnTo>
                  <a:pt x="214528" y="44450"/>
                </a:lnTo>
                <a:lnTo>
                  <a:pt x="212915" y="40843"/>
                </a:lnTo>
                <a:lnTo>
                  <a:pt x="212598" y="36385"/>
                </a:lnTo>
                <a:lnTo>
                  <a:pt x="249542" y="36385"/>
                </a:lnTo>
                <a:lnTo>
                  <a:pt x="249542" y="31965"/>
                </a:lnTo>
                <a:lnTo>
                  <a:pt x="212750" y="31965"/>
                </a:lnTo>
                <a:lnTo>
                  <a:pt x="213372" y="27698"/>
                </a:lnTo>
                <a:lnTo>
                  <a:pt x="215049" y="24333"/>
                </a:lnTo>
                <a:lnTo>
                  <a:pt x="220560" y="19329"/>
                </a:lnTo>
                <a:lnTo>
                  <a:pt x="223926" y="18097"/>
                </a:lnTo>
                <a:lnTo>
                  <a:pt x="242433" y="18097"/>
                </a:lnTo>
                <a:lnTo>
                  <a:pt x="239839" y="15265"/>
                </a:lnTo>
                <a:lnTo>
                  <a:pt x="234823" y="13144"/>
                </a:lnTo>
                <a:close/>
              </a:path>
              <a:path w="686434" h="56514">
                <a:moveTo>
                  <a:pt x="248234" y="42265"/>
                </a:moveTo>
                <a:lnTo>
                  <a:pt x="242277" y="42265"/>
                </a:lnTo>
                <a:lnTo>
                  <a:pt x="240944" y="45123"/>
                </a:lnTo>
                <a:lnTo>
                  <a:pt x="239039" y="47320"/>
                </a:lnTo>
                <a:lnTo>
                  <a:pt x="234137" y="50507"/>
                </a:lnTo>
                <a:lnTo>
                  <a:pt x="231368" y="51307"/>
                </a:lnTo>
                <a:lnTo>
                  <a:pt x="242250" y="51307"/>
                </a:lnTo>
                <a:lnTo>
                  <a:pt x="243700" y="50279"/>
                </a:lnTo>
                <a:lnTo>
                  <a:pt x="246354" y="46812"/>
                </a:lnTo>
                <a:lnTo>
                  <a:pt x="248234" y="42265"/>
                </a:lnTo>
                <a:close/>
              </a:path>
              <a:path w="686434" h="56514">
                <a:moveTo>
                  <a:pt x="242433" y="18097"/>
                </a:moveTo>
                <a:lnTo>
                  <a:pt x="232156" y="18097"/>
                </a:lnTo>
                <a:lnTo>
                  <a:pt x="235610" y="19253"/>
                </a:lnTo>
                <a:lnTo>
                  <a:pt x="240919" y="23901"/>
                </a:lnTo>
                <a:lnTo>
                  <a:pt x="242747" y="27368"/>
                </a:lnTo>
                <a:lnTo>
                  <a:pt x="243738" y="31965"/>
                </a:lnTo>
                <a:lnTo>
                  <a:pt x="249542" y="31965"/>
                </a:lnTo>
                <a:lnTo>
                  <a:pt x="249542" y="29248"/>
                </a:lnTo>
                <a:lnTo>
                  <a:pt x="247599" y="23736"/>
                </a:lnTo>
                <a:lnTo>
                  <a:pt x="242433" y="18097"/>
                </a:lnTo>
                <a:close/>
              </a:path>
              <a:path w="686434" h="56514">
                <a:moveTo>
                  <a:pt x="280123" y="39712"/>
                </a:moveTo>
                <a:lnTo>
                  <a:pt x="274993" y="39712"/>
                </a:lnTo>
                <a:lnTo>
                  <a:pt x="275069" y="44665"/>
                </a:lnTo>
                <a:lnTo>
                  <a:pt x="276479" y="48666"/>
                </a:lnTo>
                <a:lnTo>
                  <a:pt x="281990" y="54749"/>
                </a:lnTo>
                <a:lnTo>
                  <a:pt x="285572" y="56261"/>
                </a:lnTo>
                <a:lnTo>
                  <a:pt x="294728" y="56261"/>
                </a:lnTo>
                <a:lnTo>
                  <a:pt x="298526" y="54660"/>
                </a:lnTo>
                <a:lnTo>
                  <a:pt x="302069" y="50685"/>
                </a:lnTo>
                <a:lnTo>
                  <a:pt x="287134" y="50685"/>
                </a:lnTo>
                <a:lnTo>
                  <a:pt x="284759" y="49695"/>
                </a:lnTo>
                <a:lnTo>
                  <a:pt x="281177" y="45719"/>
                </a:lnTo>
                <a:lnTo>
                  <a:pt x="280234" y="43078"/>
                </a:lnTo>
                <a:lnTo>
                  <a:pt x="280123" y="39712"/>
                </a:lnTo>
                <a:close/>
              </a:path>
              <a:path w="686434" h="56514">
                <a:moveTo>
                  <a:pt x="294944" y="0"/>
                </a:moveTo>
                <a:lnTo>
                  <a:pt x="286613" y="0"/>
                </a:lnTo>
                <a:lnTo>
                  <a:pt x="283133" y="1371"/>
                </a:lnTo>
                <a:lnTo>
                  <a:pt x="277749" y="6883"/>
                </a:lnTo>
                <a:lnTo>
                  <a:pt x="276402" y="10426"/>
                </a:lnTo>
                <a:lnTo>
                  <a:pt x="276402" y="18122"/>
                </a:lnTo>
                <a:lnTo>
                  <a:pt x="296532" y="31076"/>
                </a:lnTo>
                <a:lnTo>
                  <a:pt x="300329" y="34798"/>
                </a:lnTo>
                <a:lnTo>
                  <a:pt x="300329" y="43078"/>
                </a:lnTo>
                <a:lnTo>
                  <a:pt x="299389" y="45758"/>
                </a:lnTo>
                <a:lnTo>
                  <a:pt x="295706" y="49695"/>
                </a:lnTo>
                <a:lnTo>
                  <a:pt x="293204" y="50685"/>
                </a:lnTo>
                <a:lnTo>
                  <a:pt x="302069" y="50685"/>
                </a:lnTo>
                <a:lnTo>
                  <a:pt x="304253" y="48234"/>
                </a:lnTo>
                <a:lnTo>
                  <a:pt x="305676" y="43992"/>
                </a:lnTo>
                <a:lnTo>
                  <a:pt x="305676" y="35280"/>
                </a:lnTo>
                <a:lnTo>
                  <a:pt x="288290" y="22669"/>
                </a:lnTo>
                <a:lnTo>
                  <a:pt x="286105" y="21729"/>
                </a:lnTo>
                <a:lnTo>
                  <a:pt x="281762" y="15811"/>
                </a:lnTo>
                <a:lnTo>
                  <a:pt x="281883" y="11379"/>
                </a:lnTo>
                <a:lnTo>
                  <a:pt x="282613" y="9461"/>
                </a:lnTo>
                <a:lnTo>
                  <a:pt x="286004" y="5968"/>
                </a:lnTo>
                <a:lnTo>
                  <a:pt x="288201" y="5105"/>
                </a:lnTo>
                <a:lnTo>
                  <a:pt x="301830" y="5105"/>
                </a:lnTo>
                <a:lnTo>
                  <a:pt x="298170" y="1269"/>
                </a:lnTo>
                <a:lnTo>
                  <a:pt x="294944" y="0"/>
                </a:lnTo>
                <a:close/>
              </a:path>
              <a:path w="686434" h="56514">
                <a:moveTo>
                  <a:pt x="301830" y="5105"/>
                </a:moveTo>
                <a:lnTo>
                  <a:pt x="293382" y="5105"/>
                </a:lnTo>
                <a:lnTo>
                  <a:pt x="295376" y="5905"/>
                </a:lnTo>
                <a:lnTo>
                  <a:pt x="298335" y="9105"/>
                </a:lnTo>
                <a:lnTo>
                  <a:pt x="299224" y="11379"/>
                </a:lnTo>
                <a:lnTo>
                  <a:pt x="299504" y="14325"/>
                </a:lnTo>
                <a:lnTo>
                  <a:pt x="304533" y="14325"/>
                </a:lnTo>
                <a:lnTo>
                  <a:pt x="304253" y="9804"/>
                </a:lnTo>
                <a:lnTo>
                  <a:pt x="302933" y="6261"/>
                </a:lnTo>
                <a:lnTo>
                  <a:pt x="301830" y="5105"/>
                </a:lnTo>
                <a:close/>
              </a:path>
              <a:path w="686434" h="56514">
                <a:moveTo>
                  <a:pt x="341452" y="1016"/>
                </a:moveTo>
                <a:lnTo>
                  <a:pt x="313321" y="1016"/>
                </a:lnTo>
                <a:lnTo>
                  <a:pt x="313321" y="55181"/>
                </a:lnTo>
                <a:lnTo>
                  <a:pt x="341452" y="55181"/>
                </a:lnTo>
                <a:lnTo>
                  <a:pt x="341452" y="49936"/>
                </a:lnTo>
                <a:lnTo>
                  <a:pt x="318681" y="49936"/>
                </a:lnTo>
                <a:lnTo>
                  <a:pt x="318681" y="30657"/>
                </a:lnTo>
                <a:lnTo>
                  <a:pt x="341452" y="30657"/>
                </a:lnTo>
                <a:lnTo>
                  <a:pt x="341452" y="25298"/>
                </a:lnTo>
                <a:lnTo>
                  <a:pt x="318681" y="25298"/>
                </a:lnTo>
                <a:lnTo>
                  <a:pt x="318681" y="6337"/>
                </a:lnTo>
                <a:lnTo>
                  <a:pt x="341452" y="6337"/>
                </a:lnTo>
                <a:lnTo>
                  <a:pt x="341452" y="1016"/>
                </a:lnTo>
                <a:close/>
              </a:path>
              <a:path w="686434" h="56514">
                <a:moveTo>
                  <a:pt x="357822" y="1016"/>
                </a:moveTo>
                <a:lnTo>
                  <a:pt x="351421" y="1016"/>
                </a:lnTo>
                <a:lnTo>
                  <a:pt x="351421" y="55181"/>
                </a:lnTo>
                <a:lnTo>
                  <a:pt x="356666" y="55181"/>
                </a:lnTo>
                <a:lnTo>
                  <a:pt x="356057" y="7416"/>
                </a:lnTo>
                <a:lnTo>
                  <a:pt x="361811" y="7416"/>
                </a:lnTo>
                <a:lnTo>
                  <a:pt x="357822" y="1016"/>
                </a:lnTo>
                <a:close/>
              </a:path>
              <a:path w="686434" h="56514">
                <a:moveTo>
                  <a:pt x="361811" y="7416"/>
                </a:moveTo>
                <a:lnTo>
                  <a:pt x="356057" y="7416"/>
                </a:lnTo>
                <a:lnTo>
                  <a:pt x="385787" y="55181"/>
                </a:lnTo>
                <a:lnTo>
                  <a:pt x="392188" y="55181"/>
                </a:lnTo>
                <a:lnTo>
                  <a:pt x="392188" y="48704"/>
                </a:lnTo>
                <a:lnTo>
                  <a:pt x="387540" y="48704"/>
                </a:lnTo>
                <a:lnTo>
                  <a:pt x="361811" y="7416"/>
                </a:lnTo>
                <a:close/>
              </a:path>
              <a:path w="686434" h="56514">
                <a:moveTo>
                  <a:pt x="392188" y="1016"/>
                </a:moveTo>
                <a:lnTo>
                  <a:pt x="386905" y="1016"/>
                </a:lnTo>
                <a:lnTo>
                  <a:pt x="387540" y="48704"/>
                </a:lnTo>
                <a:lnTo>
                  <a:pt x="392188" y="48704"/>
                </a:lnTo>
                <a:lnTo>
                  <a:pt x="392188" y="1016"/>
                </a:lnTo>
                <a:close/>
              </a:path>
              <a:path w="686434" h="56514">
                <a:moveTo>
                  <a:pt x="422033" y="1016"/>
                </a:moveTo>
                <a:lnTo>
                  <a:pt x="402386" y="1016"/>
                </a:lnTo>
                <a:lnTo>
                  <a:pt x="402386" y="55181"/>
                </a:lnTo>
                <a:lnTo>
                  <a:pt x="420941" y="55181"/>
                </a:lnTo>
                <a:lnTo>
                  <a:pt x="425030" y="54838"/>
                </a:lnTo>
                <a:lnTo>
                  <a:pt x="430339" y="53454"/>
                </a:lnTo>
                <a:lnTo>
                  <a:pt x="432816" y="52298"/>
                </a:lnTo>
                <a:lnTo>
                  <a:pt x="435911" y="50088"/>
                </a:lnTo>
                <a:lnTo>
                  <a:pt x="407631" y="50088"/>
                </a:lnTo>
                <a:lnTo>
                  <a:pt x="407631" y="6184"/>
                </a:lnTo>
                <a:lnTo>
                  <a:pt x="435952" y="6184"/>
                </a:lnTo>
                <a:lnTo>
                  <a:pt x="433933" y="4457"/>
                </a:lnTo>
                <a:lnTo>
                  <a:pt x="431380" y="3124"/>
                </a:lnTo>
                <a:lnTo>
                  <a:pt x="428485" y="2286"/>
                </a:lnTo>
                <a:lnTo>
                  <a:pt x="425602" y="1422"/>
                </a:lnTo>
                <a:lnTo>
                  <a:pt x="422033" y="1016"/>
                </a:lnTo>
                <a:close/>
              </a:path>
              <a:path w="686434" h="56514">
                <a:moveTo>
                  <a:pt x="435952" y="6184"/>
                </a:moveTo>
                <a:lnTo>
                  <a:pt x="421589" y="6184"/>
                </a:lnTo>
                <a:lnTo>
                  <a:pt x="424764" y="6502"/>
                </a:lnTo>
                <a:lnTo>
                  <a:pt x="429133" y="7823"/>
                </a:lnTo>
                <a:lnTo>
                  <a:pt x="440194" y="34925"/>
                </a:lnTo>
                <a:lnTo>
                  <a:pt x="438327" y="40411"/>
                </a:lnTo>
                <a:lnTo>
                  <a:pt x="430885" y="48158"/>
                </a:lnTo>
                <a:lnTo>
                  <a:pt x="425576" y="50088"/>
                </a:lnTo>
                <a:lnTo>
                  <a:pt x="435911" y="50088"/>
                </a:lnTo>
                <a:lnTo>
                  <a:pt x="438543" y="48209"/>
                </a:lnTo>
                <a:lnTo>
                  <a:pt x="441210" y="45008"/>
                </a:lnTo>
                <a:lnTo>
                  <a:pt x="444982" y="37134"/>
                </a:lnTo>
                <a:lnTo>
                  <a:pt x="445922" y="32778"/>
                </a:lnTo>
                <a:lnTo>
                  <a:pt x="445922" y="23685"/>
                </a:lnTo>
                <a:lnTo>
                  <a:pt x="445071" y="19659"/>
                </a:lnTo>
                <a:lnTo>
                  <a:pt x="441642" y="12128"/>
                </a:lnTo>
                <a:lnTo>
                  <a:pt x="439242" y="8928"/>
                </a:lnTo>
                <a:lnTo>
                  <a:pt x="435952" y="6184"/>
                </a:lnTo>
                <a:close/>
              </a:path>
              <a:path w="686434" h="56514">
                <a:moveTo>
                  <a:pt x="485911" y="49022"/>
                </a:moveTo>
                <a:lnTo>
                  <a:pt x="478904" y="49022"/>
                </a:lnTo>
                <a:lnTo>
                  <a:pt x="480987" y="51435"/>
                </a:lnTo>
                <a:lnTo>
                  <a:pt x="483285" y="53251"/>
                </a:lnTo>
                <a:lnTo>
                  <a:pt x="488327" y="55664"/>
                </a:lnTo>
                <a:lnTo>
                  <a:pt x="491096" y="56261"/>
                </a:lnTo>
                <a:lnTo>
                  <a:pt x="500278" y="56261"/>
                </a:lnTo>
                <a:lnTo>
                  <a:pt x="505383" y="54190"/>
                </a:lnTo>
                <a:lnTo>
                  <a:pt x="508151" y="51384"/>
                </a:lnTo>
                <a:lnTo>
                  <a:pt x="490181" y="51384"/>
                </a:lnTo>
                <a:lnTo>
                  <a:pt x="486613" y="49758"/>
                </a:lnTo>
                <a:lnTo>
                  <a:pt x="485911" y="49022"/>
                </a:lnTo>
                <a:close/>
              </a:path>
              <a:path w="686434" h="56514">
                <a:moveTo>
                  <a:pt x="478904" y="1016"/>
                </a:moveTo>
                <a:lnTo>
                  <a:pt x="473735" y="1016"/>
                </a:lnTo>
                <a:lnTo>
                  <a:pt x="473735" y="55181"/>
                </a:lnTo>
                <a:lnTo>
                  <a:pt x="478904" y="55181"/>
                </a:lnTo>
                <a:lnTo>
                  <a:pt x="478904" y="49022"/>
                </a:lnTo>
                <a:lnTo>
                  <a:pt x="485911" y="49022"/>
                </a:lnTo>
                <a:lnTo>
                  <a:pt x="480443" y="43268"/>
                </a:lnTo>
                <a:lnTo>
                  <a:pt x="478904" y="39497"/>
                </a:lnTo>
                <a:lnTo>
                  <a:pt x="478904" y="30416"/>
                </a:lnTo>
                <a:lnTo>
                  <a:pt x="480415" y="26428"/>
                </a:lnTo>
                <a:lnTo>
                  <a:pt x="485280" y="21132"/>
                </a:lnTo>
                <a:lnTo>
                  <a:pt x="478904" y="21132"/>
                </a:lnTo>
                <a:lnTo>
                  <a:pt x="478904" y="1016"/>
                </a:lnTo>
                <a:close/>
              </a:path>
              <a:path w="686434" h="56514">
                <a:moveTo>
                  <a:pt x="508310" y="18249"/>
                </a:moveTo>
                <a:lnTo>
                  <a:pt x="498678" y="18249"/>
                </a:lnTo>
                <a:lnTo>
                  <a:pt x="502361" y="19812"/>
                </a:lnTo>
                <a:lnTo>
                  <a:pt x="508508" y="26085"/>
                </a:lnTo>
                <a:lnTo>
                  <a:pt x="510044" y="29921"/>
                </a:lnTo>
                <a:lnTo>
                  <a:pt x="509951" y="39497"/>
                </a:lnTo>
                <a:lnTo>
                  <a:pt x="508495" y="43268"/>
                </a:lnTo>
                <a:lnTo>
                  <a:pt x="502293" y="49771"/>
                </a:lnTo>
                <a:lnTo>
                  <a:pt x="498589" y="51384"/>
                </a:lnTo>
                <a:lnTo>
                  <a:pt x="508151" y="51384"/>
                </a:lnTo>
                <a:lnTo>
                  <a:pt x="513524" y="45935"/>
                </a:lnTo>
                <a:lnTo>
                  <a:pt x="515556" y="40817"/>
                </a:lnTo>
                <a:lnTo>
                  <a:pt x="515556" y="28765"/>
                </a:lnTo>
                <a:lnTo>
                  <a:pt x="513562" y="23710"/>
                </a:lnTo>
                <a:lnTo>
                  <a:pt x="508310" y="18249"/>
                </a:lnTo>
                <a:close/>
              </a:path>
              <a:path w="686434" h="56514">
                <a:moveTo>
                  <a:pt x="500735" y="13360"/>
                </a:moveTo>
                <a:lnTo>
                  <a:pt x="491731" y="13360"/>
                </a:lnTo>
                <a:lnTo>
                  <a:pt x="488784" y="14008"/>
                </a:lnTo>
                <a:lnTo>
                  <a:pt x="483527" y="16535"/>
                </a:lnTo>
                <a:lnTo>
                  <a:pt x="481114" y="18491"/>
                </a:lnTo>
                <a:lnTo>
                  <a:pt x="478904" y="21132"/>
                </a:lnTo>
                <a:lnTo>
                  <a:pt x="485280" y="21132"/>
                </a:lnTo>
                <a:lnTo>
                  <a:pt x="486435" y="19875"/>
                </a:lnTo>
                <a:lnTo>
                  <a:pt x="490093" y="18249"/>
                </a:lnTo>
                <a:lnTo>
                  <a:pt x="508310" y="18249"/>
                </a:lnTo>
                <a:lnTo>
                  <a:pt x="505599" y="15430"/>
                </a:lnTo>
                <a:lnTo>
                  <a:pt x="500735" y="13360"/>
                </a:lnTo>
                <a:close/>
              </a:path>
              <a:path w="686434" h="56514">
                <a:moveTo>
                  <a:pt x="526897" y="14249"/>
                </a:moveTo>
                <a:lnTo>
                  <a:pt x="521728" y="14249"/>
                </a:lnTo>
                <a:lnTo>
                  <a:pt x="521826" y="43395"/>
                </a:lnTo>
                <a:lnTo>
                  <a:pt x="523036" y="48285"/>
                </a:lnTo>
                <a:lnTo>
                  <a:pt x="528243" y="54660"/>
                </a:lnTo>
                <a:lnTo>
                  <a:pt x="532498" y="56261"/>
                </a:lnTo>
                <a:lnTo>
                  <a:pt x="541172" y="56261"/>
                </a:lnTo>
                <a:lnTo>
                  <a:pt x="543547" y="55829"/>
                </a:lnTo>
                <a:lnTo>
                  <a:pt x="547458" y="54101"/>
                </a:lnTo>
                <a:lnTo>
                  <a:pt x="549236" y="52705"/>
                </a:lnTo>
                <a:lnTo>
                  <a:pt x="550370" y="51307"/>
                </a:lnTo>
                <a:lnTo>
                  <a:pt x="534403" y="51307"/>
                </a:lnTo>
                <a:lnTo>
                  <a:pt x="531418" y="50152"/>
                </a:lnTo>
                <a:lnTo>
                  <a:pt x="527799" y="45504"/>
                </a:lnTo>
                <a:lnTo>
                  <a:pt x="526897" y="41567"/>
                </a:lnTo>
                <a:lnTo>
                  <a:pt x="526897" y="14249"/>
                </a:lnTo>
                <a:close/>
              </a:path>
              <a:path w="686434" h="56514">
                <a:moveTo>
                  <a:pt x="556069" y="50749"/>
                </a:moveTo>
                <a:lnTo>
                  <a:pt x="550824" y="50749"/>
                </a:lnTo>
                <a:lnTo>
                  <a:pt x="550824" y="55181"/>
                </a:lnTo>
                <a:lnTo>
                  <a:pt x="556069" y="55181"/>
                </a:lnTo>
                <a:lnTo>
                  <a:pt x="556069" y="50749"/>
                </a:lnTo>
                <a:close/>
              </a:path>
              <a:path w="686434" h="56514">
                <a:moveTo>
                  <a:pt x="556069" y="14249"/>
                </a:moveTo>
                <a:lnTo>
                  <a:pt x="550824" y="14249"/>
                </a:lnTo>
                <a:lnTo>
                  <a:pt x="550824" y="37973"/>
                </a:lnTo>
                <a:lnTo>
                  <a:pt x="550684" y="40500"/>
                </a:lnTo>
                <a:lnTo>
                  <a:pt x="540905" y="51307"/>
                </a:lnTo>
                <a:lnTo>
                  <a:pt x="550370" y="51307"/>
                </a:lnTo>
                <a:lnTo>
                  <a:pt x="550824" y="50749"/>
                </a:lnTo>
                <a:lnTo>
                  <a:pt x="556069" y="50749"/>
                </a:lnTo>
                <a:lnTo>
                  <a:pt x="556069" y="14249"/>
                </a:lnTo>
                <a:close/>
              </a:path>
              <a:path w="686434" h="56514">
                <a:moveTo>
                  <a:pt x="573227" y="19545"/>
                </a:moveTo>
                <a:lnTo>
                  <a:pt x="567982" y="19545"/>
                </a:lnTo>
                <a:lnTo>
                  <a:pt x="567982" y="55181"/>
                </a:lnTo>
                <a:lnTo>
                  <a:pt x="573227" y="55181"/>
                </a:lnTo>
                <a:lnTo>
                  <a:pt x="573227" y="19545"/>
                </a:lnTo>
                <a:close/>
              </a:path>
              <a:path w="686434" h="56514">
                <a:moveTo>
                  <a:pt x="580999" y="14249"/>
                </a:moveTo>
                <a:lnTo>
                  <a:pt x="560209" y="14249"/>
                </a:lnTo>
                <a:lnTo>
                  <a:pt x="560209" y="19545"/>
                </a:lnTo>
                <a:lnTo>
                  <a:pt x="580999" y="19545"/>
                </a:lnTo>
                <a:lnTo>
                  <a:pt x="580999" y="14249"/>
                </a:lnTo>
                <a:close/>
              </a:path>
              <a:path w="686434" h="56514">
                <a:moveTo>
                  <a:pt x="573227" y="1016"/>
                </a:moveTo>
                <a:lnTo>
                  <a:pt x="567982" y="1016"/>
                </a:lnTo>
                <a:lnTo>
                  <a:pt x="567982" y="14249"/>
                </a:lnTo>
                <a:lnTo>
                  <a:pt x="573227" y="14249"/>
                </a:lnTo>
                <a:lnTo>
                  <a:pt x="573227" y="1016"/>
                </a:lnTo>
                <a:close/>
              </a:path>
              <a:path w="686434" h="56514">
                <a:moveTo>
                  <a:pt x="594029" y="19545"/>
                </a:moveTo>
                <a:lnTo>
                  <a:pt x="588784" y="19545"/>
                </a:lnTo>
                <a:lnTo>
                  <a:pt x="588784" y="55181"/>
                </a:lnTo>
                <a:lnTo>
                  <a:pt x="594029" y="55181"/>
                </a:lnTo>
                <a:lnTo>
                  <a:pt x="594029" y="19545"/>
                </a:lnTo>
                <a:close/>
              </a:path>
              <a:path w="686434" h="56514">
                <a:moveTo>
                  <a:pt x="601802" y="14249"/>
                </a:moveTo>
                <a:lnTo>
                  <a:pt x="581012" y="14249"/>
                </a:lnTo>
                <a:lnTo>
                  <a:pt x="581012" y="19545"/>
                </a:lnTo>
                <a:lnTo>
                  <a:pt x="601802" y="19545"/>
                </a:lnTo>
                <a:lnTo>
                  <a:pt x="601802" y="14249"/>
                </a:lnTo>
                <a:close/>
              </a:path>
              <a:path w="686434" h="56514">
                <a:moveTo>
                  <a:pt x="594029" y="1016"/>
                </a:moveTo>
                <a:lnTo>
                  <a:pt x="588784" y="1016"/>
                </a:lnTo>
                <a:lnTo>
                  <a:pt x="588784" y="14249"/>
                </a:lnTo>
                <a:lnTo>
                  <a:pt x="594029" y="14249"/>
                </a:lnTo>
                <a:lnTo>
                  <a:pt x="594029" y="1016"/>
                </a:lnTo>
                <a:close/>
              </a:path>
              <a:path w="686434" h="56514">
                <a:moveTo>
                  <a:pt x="630504" y="12966"/>
                </a:moveTo>
                <a:lnTo>
                  <a:pt x="618947" y="12966"/>
                </a:lnTo>
                <a:lnTo>
                  <a:pt x="614070" y="15087"/>
                </a:lnTo>
                <a:lnTo>
                  <a:pt x="605840" y="23634"/>
                </a:lnTo>
                <a:lnTo>
                  <a:pt x="603783" y="28765"/>
                </a:lnTo>
                <a:lnTo>
                  <a:pt x="603783" y="40690"/>
                </a:lnTo>
                <a:lnTo>
                  <a:pt x="605840" y="45758"/>
                </a:lnTo>
                <a:lnTo>
                  <a:pt x="614045" y="54216"/>
                </a:lnTo>
                <a:lnTo>
                  <a:pt x="619061" y="56337"/>
                </a:lnTo>
                <a:lnTo>
                  <a:pt x="630821" y="56337"/>
                </a:lnTo>
                <a:lnTo>
                  <a:pt x="635774" y="54178"/>
                </a:lnTo>
                <a:lnTo>
                  <a:pt x="638496" y="51307"/>
                </a:lnTo>
                <a:lnTo>
                  <a:pt x="620522" y="51307"/>
                </a:lnTo>
                <a:lnTo>
                  <a:pt x="616800" y="49720"/>
                </a:lnTo>
                <a:lnTo>
                  <a:pt x="613791" y="46545"/>
                </a:lnTo>
                <a:lnTo>
                  <a:pt x="610793" y="43345"/>
                </a:lnTo>
                <a:lnTo>
                  <a:pt x="609295" y="39395"/>
                </a:lnTo>
                <a:lnTo>
                  <a:pt x="609367" y="29768"/>
                </a:lnTo>
                <a:lnTo>
                  <a:pt x="610793" y="26022"/>
                </a:lnTo>
                <a:lnTo>
                  <a:pt x="616762" y="19621"/>
                </a:lnTo>
                <a:lnTo>
                  <a:pt x="620344" y="18021"/>
                </a:lnTo>
                <a:lnTo>
                  <a:pt x="638504" y="18021"/>
                </a:lnTo>
                <a:lnTo>
                  <a:pt x="635558" y="15062"/>
                </a:lnTo>
                <a:lnTo>
                  <a:pt x="630504" y="12966"/>
                </a:lnTo>
                <a:close/>
              </a:path>
              <a:path w="686434" h="56514">
                <a:moveTo>
                  <a:pt x="638504" y="18021"/>
                </a:moveTo>
                <a:lnTo>
                  <a:pt x="629145" y="18021"/>
                </a:lnTo>
                <a:lnTo>
                  <a:pt x="632955" y="19570"/>
                </a:lnTo>
                <a:lnTo>
                  <a:pt x="638975" y="25806"/>
                </a:lnTo>
                <a:lnTo>
                  <a:pt x="640486" y="29768"/>
                </a:lnTo>
                <a:lnTo>
                  <a:pt x="640476" y="39395"/>
                </a:lnTo>
                <a:lnTo>
                  <a:pt x="639013" y="43345"/>
                </a:lnTo>
                <a:lnTo>
                  <a:pt x="636041" y="46545"/>
                </a:lnTo>
                <a:lnTo>
                  <a:pt x="633056" y="49720"/>
                </a:lnTo>
                <a:lnTo>
                  <a:pt x="629373" y="51307"/>
                </a:lnTo>
                <a:lnTo>
                  <a:pt x="638496" y="51307"/>
                </a:lnTo>
                <a:lnTo>
                  <a:pt x="643953" y="45554"/>
                </a:lnTo>
                <a:lnTo>
                  <a:pt x="645998" y="40335"/>
                </a:lnTo>
                <a:lnTo>
                  <a:pt x="645998" y="28448"/>
                </a:lnTo>
                <a:lnTo>
                  <a:pt x="643902" y="23444"/>
                </a:lnTo>
                <a:lnTo>
                  <a:pt x="638504" y="18021"/>
                </a:lnTo>
                <a:close/>
              </a:path>
              <a:path w="686434" h="56514">
                <a:moveTo>
                  <a:pt x="657288" y="14249"/>
                </a:moveTo>
                <a:lnTo>
                  <a:pt x="652195" y="14249"/>
                </a:lnTo>
                <a:lnTo>
                  <a:pt x="652195" y="55181"/>
                </a:lnTo>
                <a:lnTo>
                  <a:pt x="657288" y="55181"/>
                </a:lnTo>
                <a:lnTo>
                  <a:pt x="657415" y="29260"/>
                </a:lnTo>
                <a:lnTo>
                  <a:pt x="657936" y="26403"/>
                </a:lnTo>
                <a:lnTo>
                  <a:pt x="665263" y="18923"/>
                </a:lnTo>
                <a:lnTo>
                  <a:pt x="657288" y="18923"/>
                </a:lnTo>
                <a:lnTo>
                  <a:pt x="657288" y="14249"/>
                </a:lnTo>
                <a:close/>
              </a:path>
              <a:path w="686434" h="56514">
                <a:moveTo>
                  <a:pt x="682801" y="18478"/>
                </a:moveTo>
                <a:lnTo>
                  <a:pt x="673620" y="18478"/>
                </a:lnTo>
                <a:lnTo>
                  <a:pt x="676579" y="19570"/>
                </a:lnTo>
                <a:lnTo>
                  <a:pt x="680288" y="23926"/>
                </a:lnTo>
                <a:lnTo>
                  <a:pt x="681114" y="27050"/>
                </a:lnTo>
                <a:lnTo>
                  <a:pt x="681215" y="55181"/>
                </a:lnTo>
                <a:lnTo>
                  <a:pt x="686384" y="55181"/>
                </a:lnTo>
                <a:lnTo>
                  <a:pt x="686335" y="29260"/>
                </a:lnTo>
                <a:lnTo>
                  <a:pt x="686181" y="27050"/>
                </a:lnTo>
                <a:lnTo>
                  <a:pt x="685355" y="23101"/>
                </a:lnTo>
                <a:lnTo>
                  <a:pt x="684669" y="21374"/>
                </a:lnTo>
                <a:lnTo>
                  <a:pt x="682801" y="18478"/>
                </a:lnTo>
                <a:close/>
              </a:path>
              <a:path w="686434" h="56514">
                <a:moveTo>
                  <a:pt x="673163" y="13449"/>
                </a:moveTo>
                <a:lnTo>
                  <a:pt x="667435" y="13449"/>
                </a:lnTo>
                <a:lnTo>
                  <a:pt x="665010" y="13893"/>
                </a:lnTo>
                <a:lnTo>
                  <a:pt x="660768" y="15671"/>
                </a:lnTo>
                <a:lnTo>
                  <a:pt x="658901" y="17043"/>
                </a:lnTo>
                <a:lnTo>
                  <a:pt x="657288" y="18923"/>
                </a:lnTo>
                <a:lnTo>
                  <a:pt x="665263" y="18923"/>
                </a:lnTo>
                <a:lnTo>
                  <a:pt x="667181" y="18478"/>
                </a:lnTo>
                <a:lnTo>
                  <a:pt x="682801" y="18478"/>
                </a:lnTo>
                <a:lnTo>
                  <a:pt x="682383" y="17830"/>
                </a:lnTo>
                <a:lnTo>
                  <a:pt x="680529" y="16243"/>
                </a:lnTo>
                <a:lnTo>
                  <a:pt x="675830" y="14008"/>
                </a:lnTo>
                <a:lnTo>
                  <a:pt x="673163" y="13449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590533" y="4104119"/>
            <a:ext cx="405130" cy="56515"/>
          </a:xfrm>
          <a:custGeom>
            <a:avLst/>
            <a:gdLst/>
            <a:ahLst/>
            <a:cxnLst/>
            <a:rect l="l" t="t" r="r" b="b"/>
            <a:pathLst>
              <a:path w="405129" h="56514">
                <a:moveTo>
                  <a:pt x="5118" y="39700"/>
                </a:moveTo>
                <a:lnTo>
                  <a:pt x="0" y="39700"/>
                </a:lnTo>
                <a:lnTo>
                  <a:pt x="63" y="44665"/>
                </a:lnTo>
                <a:lnTo>
                  <a:pt x="1485" y="48666"/>
                </a:lnTo>
                <a:lnTo>
                  <a:pt x="6997" y="54737"/>
                </a:lnTo>
                <a:lnTo>
                  <a:pt x="10579" y="56261"/>
                </a:lnTo>
                <a:lnTo>
                  <a:pt x="19735" y="56261"/>
                </a:lnTo>
                <a:lnTo>
                  <a:pt x="23533" y="54660"/>
                </a:lnTo>
                <a:lnTo>
                  <a:pt x="27076" y="50685"/>
                </a:lnTo>
                <a:lnTo>
                  <a:pt x="12141" y="50685"/>
                </a:lnTo>
                <a:lnTo>
                  <a:pt x="9779" y="49695"/>
                </a:lnTo>
                <a:lnTo>
                  <a:pt x="6184" y="45720"/>
                </a:lnTo>
                <a:lnTo>
                  <a:pt x="5241" y="43078"/>
                </a:lnTo>
                <a:lnTo>
                  <a:pt x="5118" y="39700"/>
                </a:lnTo>
                <a:close/>
              </a:path>
              <a:path w="405129" h="56514">
                <a:moveTo>
                  <a:pt x="19951" y="0"/>
                </a:moveTo>
                <a:lnTo>
                  <a:pt x="11620" y="0"/>
                </a:lnTo>
                <a:lnTo>
                  <a:pt x="8127" y="1371"/>
                </a:lnTo>
                <a:lnTo>
                  <a:pt x="2755" y="6883"/>
                </a:lnTo>
                <a:lnTo>
                  <a:pt x="1409" y="10413"/>
                </a:lnTo>
                <a:lnTo>
                  <a:pt x="1409" y="18110"/>
                </a:lnTo>
                <a:lnTo>
                  <a:pt x="21539" y="31076"/>
                </a:lnTo>
                <a:lnTo>
                  <a:pt x="25336" y="34798"/>
                </a:lnTo>
                <a:lnTo>
                  <a:pt x="25336" y="43078"/>
                </a:lnTo>
                <a:lnTo>
                  <a:pt x="24396" y="45758"/>
                </a:lnTo>
                <a:lnTo>
                  <a:pt x="20713" y="49695"/>
                </a:lnTo>
                <a:lnTo>
                  <a:pt x="18211" y="50685"/>
                </a:lnTo>
                <a:lnTo>
                  <a:pt x="27076" y="50685"/>
                </a:lnTo>
                <a:lnTo>
                  <a:pt x="29260" y="48234"/>
                </a:lnTo>
                <a:lnTo>
                  <a:pt x="30683" y="43992"/>
                </a:lnTo>
                <a:lnTo>
                  <a:pt x="30683" y="35280"/>
                </a:lnTo>
                <a:lnTo>
                  <a:pt x="13296" y="22656"/>
                </a:lnTo>
                <a:lnTo>
                  <a:pt x="11112" y="21717"/>
                </a:lnTo>
                <a:lnTo>
                  <a:pt x="8851" y="20027"/>
                </a:lnTo>
                <a:lnTo>
                  <a:pt x="8039" y="19088"/>
                </a:lnTo>
                <a:lnTo>
                  <a:pt x="7023" y="17030"/>
                </a:lnTo>
                <a:lnTo>
                  <a:pt x="6756" y="15811"/>
                </a:lnTo>
                <a:lnTo>
                  <a:pt x="6756" y="11696"/>
                </a:lnTo>
                <a:lnTo>
                  <a:pt x="7620" y="9461"/>
                </a:lnTo>
                <a:lnTo>
                  <a:pt x="11010" y="5969"/>
                </a:lnTo>
                <a:lnTo>
                  <a:pt x="13208" y="5092"/>
                </a:lnTo>
                <a:lnTo>
                  <a:pt x="26824" y="5092"/>
                </a:lnTo>
                <a:lnTo>
                  <a:pt x="23164" y="1257"/>
                </a:lnTo>
                <a:lnTo>
                  <a:pt x="19951" y="0"/>
                </a:lnTo>
                <a:close/>
              </a:path>
              <a:path w="405129" h="56514">
                <a:moveTo>
                  <a:pt x="26824" y="5092"/>
                </a:moveTo>
                <a:lnTo>
                  <a:pt x="18376" y="5092"/>
                </a:lnTo>
                <a:lnTo>
                  <a:pt x="20383" y="5892"/>
                </a:lnTo>
                <a:lnTo>
                  <a:pt x="23342" y="9093"/>
                </a:lnTo>
                <a:lnTo>
                  <a:pt x="24231" y="11366"/>
                </a:lnTo>
                <a:lnTo>
                  <a:pt x="24511" y="14325"/>
                </a:lnTo>
                <a:lnTo>
                  <a:pt x="29527" y="14325"/>
                </a:lnTo>
                <a:lnTo>
                  <a:pt x="29260" y="9791"/>
                </a:lnTo>
                <a:lnTo>
                  <a:pt x="27940" y="6261"/>
                </a:lnTo>
                <a:lnTo>
                  <a:pt x="26824" y="5092"/>
                </a:lnTo>
                <a:close/>
              </a:path>
              <a:path w="405129" h="56514">
                <a:moveTo>
                  <a:pt x="62928" y="13131"/>
                </a:moveTo>
                <a:lnTo>
                  <a:pt x="50482" y="13131"/>
                </a:lnTo>
                <a:lnTo>
                  <a:pt x="45339" y="15163"/>
                </a:lnTo>
                <a:lnTo>
                  <a:pt x="37287" y="23304"/>
                </a:lnTo>
                <a:lnTo>
                  <a:pt x="35267" y="28448"/>
                </a:lnTo>
                <a:lnTo>
                  <a:pt x="35354" y="40843"/>
                </a:lnTo>
                <a:lnTo>
                  <a:pt x="37325" y="45732"/>
                </a:lnTo>
                <a:lnTo>
                  <a:pt x="45554" y="54216"/>
                </a:lnTo>
                <a:lnTo>
                  <a:pt x="50596" y="56337"/>
                </a:lnTo>
                <a:lnTo>
                  <a:pt x="61023" y="56337"/>
                </a:lnTo>
                <a:lnTo>
                  <a:pt x="64985" y="55118"/>
                </a:lnTo>
                <a:lnTo>
                  <a:pt x="70341" y="51308"/>
                </a:lnTo>
                <a:lnTo>
                  <a:pt x="52044" y="51308"/>
                </a:lnTo>
                <a:lnTo>
                  <a:pt x="48437" y="49936"/>
                </a:lnTo>
                <a:lnTo>
                  <a:pt x="42633" y="44437"/>
                </a:lnTo>
                <a:lnTo>
                  <a:pt x="41021" y="40843"/>
                </a:lnTo>
                <a:lnTo>
                  <a:pt x="40703" y="36385"/>
                </a:lnTo>
                <a:lnTo>
                  <a:pt x="77647" y="36385"/>
                </a:lnTo>
                <a:lnTo>
                  <a:pt x="77647" y="31953"/>
                </a:lnTo>
                <a:lnTo>
                  <a:pt x="40855" y="31953"/>
                </a:lnTo>
                <a:lnTo>
                  <a:pt x="41478" y="27698"/>
                </a:lnTo>
                <a:lnTo>
                  <a:pt x="43141" y="24333"/>
                </a:lnTo>
                <a:lnTo>
                  <a:pt x="48653" y="19329"/>
                </a:lnTo>
                <a:lnTo>
                  <a:pt x="52019" y="18084"/>
                </a:lnTo>
                <a:lnTo>
                  <a:pt x="70530" y="18084"/>
                </a:lnTo>
                <a:lnTo>
                  <a:pt x="67932" y="15252"/>
                </a:lnTo>
                <a:lnTo>
                  <a:pt x="62928" y="13131"/>
                </a:lnTo>
                <a:close/>
              </a:path>
              <a:path w="405129" h="56514">
                <a:moveTo>
                  <a:pt x="76326" y="42265"/>
                </a:moveTo>
                <a:lnTo>
                  <a:pt x="70383" y="42265"/>
                </a:lnTo>
                <a:lnTo>
                  <a:pt x="69037" y="45110"/>
                </a:lnTo>
                <a:lnTo>
                  <a:pt x="67144" y="47320"/>
                </a:lnTo>
                <a:lnTo>
                  <a:pt x="62242" y="50507"/>
                </a:lnTo>
                <a:lnTo>
                  <a:pt x="59474" y="51308"/>
                </a:lnTo>
                <a:lnTo>
                  <a:pt x="70341" y="51308"/>
                </a:lnTo>
                <a:lnTo>
                  <a:pt x="71805" y="50266"/>
                </a:lnTo>
                <a:lnTo>
                  <a:pt x="74447" y="46799"/>
                </a:lnTo>
                <a:lnTo>
                  <a:pt x="76326" y="42265"/>
                </a:lnTo>
                <a:close/>
              </a:path>
              <a:path w="405129" h="56514">
                <a:moveTo>
                  <a:pt x="70530" y="18084"/>
                </a:moveTo>
                <a:lnTo>
                  <a:pt x="60248" y="18084"/>
                </a:lnTo>
                <a:lnTo>
                  <a:pt x="63715" y="19240"/>
                </a:lnTo>
                <a:lnTo>
                  <a:pt x="69011" y="23888"/>
                </a:lnTo>
                <a:lnTo>
                  <a:pt x="70840" y="27355"/>
                </a:lnTo>
                <a:lnTo>
                  <a:pt x="71831" y="31953"/>
                </a:lnTo>
                <a:lnTo>
                  <a:pt x="77647" y="31953"/>
                </a:lnTo>
                <a:lnTo>
                  <a:pt x="77647" y="29235"/>
                </a:lnTo>
                <a:lnTo>
                  <a:pt x="75704" y="23723"/>
                </a:lnTo>
                <a:lnTo>
                  <a:pt x="70530" y="18084"/>
                </a:lnTo>
                <a:close/>
              </a:path>
              <a:path w="405129" h="56514">
                <a:moveTo>
                  <a:pt x="88760" y="14249"/>
                </a:moveTo>
                <a:lnTo>
                  <a:pt x="83680" y="14249"/>
                </a:lnTo>
                <a:lnTo>
                  <a:pt x="83680" y="55181"/>
                </a:lnTo>
                <a:lnTo>
                  <a:pt x="88760" y="55181"/>
                </a:lnTo>
                <a:lnTo>
                  <a:pt x="88860" y="29946"/>
                </a:lnTo>
                <a:lnTo>
                  <a:pt x="88900" y="29248"/>
                </a:lnTo>
                <a:lnTo>
                  <a:pt x="96747" y="18910"/>
                </a:lnTo>
                <a:lnTo>
                  <a:pt x="88760" y="18910"/>
                </a:lnTo>
                <a:lnTo>
                  <a:pt x="88760" y="14249"/>
                </a:lnTo>
                <a:close/>
              </a:path>
              <a:path w="405129" h="56514">
                <a:moveTo>
                  <a:pt x="114277" y="18465"/>
                </a:moveTo>
                <a:lnTo>
                  <a:pt x="105105" y="18465"/>
                </a:lnTo>
                <a:lnTo>
                  <a:pt x="108064" y="19558"/>
                </a:lnTo>
                <a:lnTo>
                  <a:pt x="111772" y="23926"/>
                </a:lnTo>
                <a:lnTo>
                  <a:pt x="112584" y="27038"/>
                </a:lnTo>
                <a:lnTo>
                  <a:pt x="112687" y="55181"/>
                </a:lnTo>
                <a:lnTo>
                  <a:pt x="117856" y="55181"/>
                </a:lnTo>
                <a:lnTo>
                  <a:pt x="117810" y="29248"/>
                </a:lnTo>
                <a:lnTo>
                  <a:pt x="117665" y="27038"/>
                </a:lnTo>
                <a:lnTo>
                  <a:pt x="116827" y="23088"/>
                </a:lnTo>
                <a:lnTo>
                  <a:pt x="116154" y="21374"/>
                </a:lnTo>
                <a:lnTo>
                  <a:pt x="114277" y="18465"/>
                </a:lnTo>
                <a:close/>
              </a:path>
              <a:path w="405129" h="56514">
                <a:moveTo>
                  <a:pt x="104648" y="13436"/>
                </a:moveTo>
                <a:lnTo>
                  <a:pt x="98920" y="13436"/>
                </a:lnTo>
                <a:lnTo>
                  <a:pt x="96494" y="13881"/>
                </a:lnTo>
                <a:lnTo>
                  <a:pt x="92252" y="15671"/>
                </a:lnTo>
                <a:lnTo>
                  <a:pt x="90373" y="17043"/>
                </a:lnTo>
                <a:lnTo>
                  <a:pt x="88760" y="18910"/>
                </a:lnTo>
                <a:lnTo>
                  <a:pt x="96747" y="18910"/>
                </a:lnTo>
                <a:lnTo>
                  <a:pt x="98666" y="18465"/>
                </a:lnTo>
                <a:lnTo>
                  <a:pt x="114277" y="18465"/>
                </a:lnTo>
                <a:lnTo>
                  <a:pt x="113868" y="17830"/>
                </a:lnTo>
                <a:lnTo>
                  <a:pt x="112014" y="16230"/>
                </a:lnTo>
                <a:lnTo>
                  <a:pt x="107315" y="13995"/>
                </a:lnTo>
                <a:lnTo>
                  <a:pt x="104648" y="13436"/>
                </a:lnTo>
                <a:close/>
              </a:path>
              <a:path w="405129" h="56514">
                <a:moveTo>
                  <a:pt x="148336" y="13360"/>
                </a:moveTo>
                <a:lnTo>
                  <a:pt x="139103" y="13360"/>
                </a:lnTo>
                <a:lnTo>
                  <a:pt x="134099" y="15417"/>
                </a:lnTo>
                <a:lnTo>
                  <a:pt x="126111" y="23622"/>
                </a:lnTo>
                <a:lnTo>
                  <a:pt x="124117" y="28676"/>
                </a:lnTo>
                <a:lnTo>
                  <a:pt x="124117" y="40728"/>
                </a:lnTo>
                <a:lnTo>
                  <a:pt x="126136" y="45847"/>
                </a:lnTo>
                <a:lnTo>
                  <a:pt x="134226" y="54178"/>
                </a:lnTo>
                <a:lnTo>
                  <a:pt x="139192" y="56261"/>
                </a:lnTo>
                <a:lnTo>
                  <a:pt x="148158" y="56261"/>
                </a:lnTo>
                <a:lnTo>
                  <a:pt x="151041" y="55625"/>
                </a:lnTo>
                <a:lnTo>
                  <a:pt x="156502" y="53060"/>
                </a:lnTo>
                <a:lnTo>
                  <a:pt x="158645" y="51384"/>
                </a:lnTo>
                <a:lnTo>
                  <a:pt x="141008" y="51384"/>
                </a:lnTo>
                <a:lnTo>
                  <a:pt x="137287" y="49758"/>
                </a:lnTo>
                <a:lnTo>
                  <a:pt x="131102" y="43256"/>
                </a:lnTo>
                <a:lnTo>
                  <a:pt x="129640" y="39471"/>
                </a:lnTo>
                <a:lnTo>
                  <a:pt x="129552" y="29921"/>
                </a:lnTo>
                <a:lnTo>
                  <a:pt x="131089" y="26085"/>
                </a:lnTo>
                <a:lnTo>
                  <a:pt x="137236" y="19812"/>
                </a:lnTo>
                <a:lnTo>
                  <a:pt x="140931" y="18237"/>
                </a:lnTo>
                <a:lnTo>
                  <a:pt x="158666" y="18237"/>
                </a:lnTo>
                <a:lnTo>
                  <a:pt x="156540" y="16497"/>
                </a:lnTo>
                <a:lnTo>
                  <a:pt x="151257" y="13982"/>
                </a:lnTo>
                <a:lnTo>
                  <a:pt x="148336" y="13360"/>
                </a:lnTo>
                <a:close/>
              </a:path>
              <a:path w="405129" h="56514">
                <a:moveTo>
                  <a:pt x="165900" y="49009"/>
                </a:moveTo>
                <a:lnTo>
                  <a:pt x="160616" y="49009"/>
                </a:lnTo>
                <a:lnTo>
                  <a:pt x="160616" y="55181"/>
                </a:lnTo>
                <a:lnTo>
                  <a:pt x="165900" y="55181"/>
                </a:lnTo>
                <a:lnTo>
                  <a:pt x="165900" y="49009"/>
                </a:lnTo>
                <a:close/>
              </a:path>
              <a:path w="405129" h="56514">
                <a:moveTo>
                  <a:pt x="158666" y="18237"/>
                </a:moveTo>
                <a:lnTo>
                  <a:pt x="149415" y="18237"/>
                </a:lnTo>
                <a:lnTo>
                  <a:pt x="153047" y="19888"/>
                </a:lnTo>
                <a:lnTo>
                  <a:pt x="159219" y="26479"/>
                </a:lnTo>
                <a:lnTo>
                  <a:pt x="160769" y="30467"/>
                </a:lnTo>
                <a:lnTo>
                  <a:pt x="160769" y="39471"/>
                </a:lnTo>
                <a:lnTo>
                  <a:pt x="159219" y="43256"/>
                </a:lnTo>
                <a:lnTo>
                  <a:pt x="153009" y="49758"/>
                </a:lnTo>
                <a:lnTo>
                  <a:pt x="149440" y="51384"/>
                </a:lnTo>
                <a:lnTo>
                  <a:pt x="158645" y="51384"/>
                </a:lnTo>
                <a:lnTo>
                  <a:pt x="158775" y="51282"/>
                </a:lnTo>
                <a:lnTo>
                  <a:pt x="160616" y="49009"/>
                </a:lnTo>
                <a:lnTo>
                  <a:pt x="165900" y="49009"/>
                </a:lnTo>
                <a:lnTo>
                  <a:pt x="165900" y="20726"/>
                </a:lnTo>
                <a:lnTo>
                  <a:pt x="160616" y="20726"/>
                </a:lnTo>
                <a:lnTo>
                  <a:pt x="158775" y="18326"/>
                </a:lnTo>
                <a:close/>
              </a:path>
              <a:path w="405129" h="56514">
                <a:moveTo>
                  <a:pt x="165900" y="1003"/>
                </a:moveTo>
                <a:lnTo>
                  <a:pt x="160616" y="1003"/>
                </a:lnTo>
                <a:lnTo>
                  <a:pt x="160616" y="20726"/>
                </a:lnTo>
                <a:lnTo>
                  <a:pt x="165900" y="20726"/>
                </a:lnTo>
                <a:lnTo>
                  <a:pt x="165900" y="1003"/>
                </a:lnTo>
                <a:close/>
              </a:path>
              <a:path w="405129" h="56514">
                <a:moveTo>
                  <a:pt x="204508" y="19532"/>
                </a:moveTo>
                <a:lnTo>
                  <a:pt x="199263" y="19532"/>
                </a:lnTo>
                <a:lnTo>
                  <a:pt x="199263" y="55181"/>
                </a:lnTo>
                <a:lnTo>
                  <a:pt x="204508" y="55181"/>
                </a:lnTo>
                <a:lnTo>
                  <a:pt x="204508" y="19532"/>
                </a:lnTo>
                <a:close/>
              </a:path>
              <a:path w="405129" h="56514">
                <a:moveTo>
                  <a:pt x="212280" y="14249"/>
                </a:moveTo>
                <a:lnTo>
                  <a:pt x="191490" y="14249"/>
                </a:lnTo>
                <a:lnTo>
                  <a:pt x="191490" y="19532"/>
                </a:lnTo>
                <a:lnTo>
                  <a:pt x="212280" y="19532"/>
                </a:lnTo>
                <a:lnTo>
                  <a:pt x="212280" y="14249"/>
                </a:lnTo>
                <a:close/>
              </a:path>
              <a:path w="405129" h="56514">
                <a:moveTo>
                  <a:pt x="204508" y="1003"/>
                </a:moveTo>
                <a:lnTo>
                  <a:pt x="199263" y="1003"/>
                </a:lnTo>
                <a:lnTo>
                  <a:pt x="199263" y="14249"/>
                </a:lnTo>
                <a:lnTo>
                  <a:pt x="204508" y="14249"/>
                </a:lnTo>
                <a:lnTo>
                  <a:pt x="204508" y="1003"/>
                </a:lnTo>
                <a:close/>
              </a:path>
              <a:path w="405129" h="56514">
                <a:moveTo>
                  <a:pt x="240982" y="12954"/>
                </a:moveTo>
                <a:lnTo>
                  <a:pt x="229425" y="12954"/>
                </a:lnTo>
                <a:lnTo>
                  <a:pt x="224548" y="15087"/>
                </a:lnTo>
                <a:lnTo>
                  <a:pt x="216319" y="23622"/>
                </a:lnTo>
                <a:lnTo>
                  <a:pt x="214261" y="28752"/>
                </a:lnTo>
                <a:lnTo>
                  <a:pt x="214261" y="40690"/>
                </a:lnTo>
                <a:lnTo>
                  <a:pt x="216319" y="45758"/>
                </a:lnTo>
                <a:lnTo>
                  <a:pt x="224523" y="54216"/>
                </a:lnTo>
                <a:lnTo>
                  <a:pt x="229539" y="56337"/>
                </a:lnTo>
                <a:lnTo>
                  <a:pt x="241300" y="56337"/>
                </a:lnTo>
                <a:lnTo>
                  <a:pt x="246252" y="54178"/>
                </a:lnTo>
                <a:lnTo>
                  <a:pt x="248975" y="51308"/>
                </a:lnTo>
                <a:lnTo>
                  <a:pt x="231000" y="51308"/>
                </a:lnTo>
                <a:lnTo>
                  <a:pt x="227279" y="49720"/>
                </a:lnTo>
                <a:lnTo>
                  <a:pt x="221272" y="43345"/>
                </a:lnTo>
                <a:lnTo>
                  <a:pt x="219773" y="39395"/>
                </a:lnTo>
                <a:lnTo>
                  <a:pt x="219845" y="29768"/>
                </a:lnTo>
                <a:lnTo>
                  <a:pt x="221272" y="26009"/>
                </a:lnTo>
                <a:lnTo>
                  <a:pt x="227241" y="19608"/>
                </a:lnTo>
                <a:lnTo>
                  <a:pt x="230822" y="18008"/>
                </a:lnTo>
                <a:lnTo>
                  <a:pt x="248987" y="18008"/>
                </a:lnTo>
                <a:lnTo>
                  <a:pt x="246037" y="15049"/>
                </a:lnTo>
                <a:lnTo>
                  <a:pt x="240982" y="12954"/>
                </a:lnTo>
                <a:close/>
              </a:path>
              <a:path w="405129" h="56514">
                <a:moveTo>
                  <a:pt x="248987" y="18008"/>
                </a:moveTo>
                <a:lnTo>
                  <a:pt x="239623" y="18008"/>
                </a:lnTo>
                <a:lnTo>
                  <a:pt x="243446" y="19570"/>
                </a:lnTo>
                <a:lnTo>
                  <a:pt x="249466" y="25793"/>
                </a:lnTo>
                <a:lnTo>
                  <a:pt x="250977" y="29768"/>
                </a:lnTo>
                <a:lnTo>
                  <a:pt x="250967" y="39395"/>
                </a:lnTo>
                <a:lnTo>
                  <a:pt x="249491" y="43345"/>
                </a:lnTo>
                <a:lnTo>
                  <a:pt x="243535" y="49720"/>
                </a:lnTo>
                <a:lnTo>
                  <a:pt x="239852" y="51308"/>
                </a:lnTo>
                <a:lnTo>
                  <a:pt x="248975" y="51308"/>
                </a:lnTo>
                <a:lnTo>
                  <a:pt x="254444" y="45542"/>
                </a:lnTo>
                <a:lnTo>
                  <a:pt x="256489" y="40335"/>
                </a:lnTo>
                <a:lnTo>
                  <a:pt x="256489" y="28435"/>
                </a:lnTo>
                <a:lnTo>
                  <a:pt x="254393" y="23431"/>
                </a:lnTo>
                <a:lnTo>
                  <a:pt x="248987" y="18008"/>
                </a:lnTo>
                <a:close/>
              </a:path>
              <a:path w="405129" h="56514">
                <a:moveTo>
                  <a:pt x="311746" y="1003"/>
                </a:moveTo>
                <a:lnTo>
                  <a:pt x="285000" y="1003"/>
                </a:lnTo>
                <a:lnTo>
                  <a:pt x="285000" y="55181"/>
                </a:lnTo>
                <a:lnTo>
                  <a:pt x="290245" y="55181"/>
                </a:lnTo>
                <a:lnTo>
                  <a:pt x="290245" y="30657"/>
                </a:lnTo>
                <a:lnTo>
                  <a:pt x="311746" y="30657"/>
                </a:lnTo>
                <a:lnTo>
                  <a:pt x="311746" y="25298"/>
                </a:lnTo>
                <a:lnTo>
                  <a:pt x="290245" y="25298"/>
                </a:lnTo>
                <a:lnTo>
                  <a:pt x="290245" y="6324"/>
                </a:lnTo>
                <a:lnTo>
                  <a:pt x="311746" y="6324"/>
                </a:lnTo>
                <a:lnTo>
                  <a:pt x="311746" y="1003"/>
                </a:lnTo>
                <a:close/>
              </a:path>
              <a:path w="405129" h="56514">
                <a:moveTo>
                  <a:pt x="338937" y="1003"/>
                </a:moveTo>
                <a:lnTo>
                  <a:pt x="332536" y="1003"/>
                </a:lnTo>
                <a:lnTo>
                  <a:pt x="311518" y="55181"/>
                </a:lnTo>
                <a:lnTo>
                  <a:pt x="317131" y="55181"/>
                </a:lnTo>
                <a:lnTo>
                  <a:pt x="323608" y="38176"/>
                </a:lnTo>
                <a:lnTo>
                  <a:pt x="353315" y="38176"/>
                </a:lnTo>
                <a:lnTo>
                  <a:pt x="351429" y="33299"/>
                </a:lnTo>
                <a:lnTo>
                  <a:pt x="325462" y="33299"/>
                </a:lnTo>
                <a:lnTo>
                  <a:pt x="335584" y="6096"/>
                </a:lnTo>
                <a:lnTo>
                  <a:pt x="340907" y="6096"/>
                </a:lnTo>
                <a:lnTo>
                  <a:pt x="338937" y="1003"/>
                </a:lnTo>
                <a:close/>
              </a:path>
              <a:path w="405129" h="56514">
                <a:moveTo>
                  <a:pt x="353315" y="38176"/>
                </a:moveTo>
                <a:lnTo>
                  <a:pt x="347725" y="38176"/>
                </a:lnTo>
                <a:lnTo>
                  <a:pt x="354202" y="55181"/>
                </a:lnTo>
                <a:lnTo>
                  <a:pt x="359892" y="55181"/>
                </a:lnTo>
                <a:lnTo>
                  <a:pt x="353315" y="38176"/>
                </a:lnTo>
                <a:close/>
              </a:path>
              <a:path w="405129" h="56514">
                <a:moveTo>
                  <a:pt x="340907" y="6096"/>
                </a:moveTo>
                <a:lnTo>
                  <a:pt x="335584" y="6096"/>
                </a:lnTo>
                <a:lnTo>
                  <a:pt x="345859" y="33299"/>
                </a:lnTo>
                <a:lnTo>
                  <a:pt x="351429" y="33299"/>
                </a:lnTo>
                <a:lnTo>
                  <a:pt x="340907" y="6096"/>
                </a:lnTo>
                <a:close/>
              </a:path>
              <a:path w="405129" h="56514">
                <a:moveTo>
                  <a:pt x="370192" y="1003"/>
                </a:moveTo>
                <a:lnTo>
                  <a:pt x="363791" y="1003"/>
                </a:lnTo>
                <a:lnTo>
                  <a:pt x="363791" y="55181"/>
                </a:lnTo>
                <a:lnTo>
                  <a:pt x="369036" y="55181"/>
                </a:lnTo>
                <a:lnTo>
                  <a:pt x="368439" y="7404"/>
                </a:lnTo>
                <a:lnTo>
                  <a:pt x="374181" y="7404"/>
                </a:lnTo>
                <a:lnTo>
                  <a:pt x="370192" y="1003"/>
                </a:lnTo>
                <a:close/>
              </a:path>
              <a:path w="405129" h="56514">
                <a:moveTo>
                  <a:pt x="374181" y="7404"/>
                </a:moveTo>
                <a:lnTo>
                  <a:pt x="368439" y="7404"/>
                </a:lnTo>
                <a:lnTo>
                  <a:pt x="398170" y="55181"/>
                </a:lnTo>
                <a:lnTo>
                  <a:pt x="404571" y="55181"/>
                </a:lnTo>
                <a:lnTo>
                  <a:pt x="404571" y="48704"/>
                </a:lnTo>
                <a:lnTo>
                  <a:pt x="399923" y="48704"/>
                </a:lnTo>
                <a:lnTo>
                  <a:pt x="374181" y="7404"/>
                </a:lnTo>
                <a:close/>
              </a:path>
              <a:path w="405129" h="56514">
                <a:moveTo>
                  <a:pt x="404571" y="1003"/>
                </a:moveTo>
                <a:lnTo>
                  <a:pt x="399288" y="1003"/>
                </a:lnTo>
                <a:lnTo>
                  <a:pt x="399923" y="48704"/>
                </a:lnTo>
                <a:lnTo>
                  <a:pt x="404571" y="48704"/>
                </a:lnTo>
                <a:lnTo>
                  <a:pt x="404571" y="1003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122354" y="6480890"/>
            <a:ext cx="187196" cy="18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283727" y="6480890"/>
            <a:ext cx="187196" cy="18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523726" y="6480890"/>
            <a:ext cx="187196" cy="18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323003" y="1209751"/>
            <a:ext cx="511809" cy="110489"/>
          </a:xfrm>
          <a:custGeom>
            <a:avLst/>
            <a:gdLst/>
            <a:ahLst/>
            <a:cxnLst/>
            <a:rect l="l" t="t" r="r" b="b"/>
            <a:pathLst>
              <a:path w="511810" h="110490">
                <a:moveTo>
                  <a:pt x="0" y="0"/>
                </a:moveTo>
                <a:lnTo>
                  <a:pt x="511581" y="0"/>
                </a:lnTo>
                <a:lnTo>
                  <a:pt x="511581" y="110020"/>
                </a:lnTo>
                <a:lnTo>
                  <a:pt x="0" y="110020"/>
                </a:lnTo>
                <a:lnTo>
                  <a:pt x="0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348264" y="1237437"/>
            <a:ext cx="490220" cy="78105"/>
          </a:xfrm>
          <a:custGeom>
            <a:avLst/>
            <a:gdLst/>
            <a:ahLst/>
            <a:cxnLst/>
            <a:rect l="l" t="t" r="r" b="b"/>
            <a:pathLst>
              <a:path w="490220" h="78105">
                <a:moveTo>
                  <a:pt x="11811" y="1054"/>
                </a:moveTo>
                <a:lnTo>
                  <a:pt x="0" y="1054"/>
                </a:lnTo>
                <a:lnTo>
                  <a:pt x="0" y="60325"/>
                </a:lnTo>
                <a:lnTo>
                  <a:pt x="7556" y="60325"/>
                </a:lnTo>
                <a:lnTo>
                  <a:pt x="7556" y="9867"/>
                </a:lnTo>
                <a:lnTo>
                  <a:pt x="14753" y="9867"/>
                </a:lnTo>
                <a:lnTo>
                  <a:pt x="11811" y="1054"/>
                </a:lnTo>
                <a:close/>
              </a:path>
              <a:path w="490220" h="78105">
                <a:moveTo>
                  <a:pt x="14753" y="9867"/>
                </a:moveTo>
                <a:lnTo>
                  <a:pt x="7556" y="9867"/>
                </a:lnTo>
                <a:lnTo>
                  <a:pt x="24701" y="60325"/>
                </a:lnTo>
                <a:lnTo>
                  <a:pt x="31775" y="60325"/>
                </a:lnTo>
                <a:lnTo>
                  <a:pt x="34733" y="51803"/>
                </a:lnTo>
                <a:lnTo>
                  <a:pt x="28663" y="51803"/>
                </a:lnTo>
                <a:lnTo>
                  <a:pt x="28013" y="49644"/>
                </a:lnTo>
                <a:lnTo>
                  <a:pt x="27127" y="46926"/>
                </a:lnTo>
                <a:lnTo>
                  <a:pt x="14753" y="9867"/>
                </a:lnTo>
                <a:close/>
              </a:path>
              <a:path w="490220" h="78105">
                <a:moveTo>
                  <a:pt x="56565" y="10718"/>
                </a:moveTo>
                <a:lnTo>
                  <a:pt x="48996" y="10718"/>
                </a:lnTo>
                <a:lnTo>
                  <a:pt x="48996" y="60325"/>
                </a:lnTo>
                <a:lnTo>
                  <a:pt x="56565" y="60325"/>
                </a:lnTo>
                <a:lnTo>
                  <a:pt x="56565" y="10718"/>
                </a:lnTo>
                <a:close/>
              </a:path>
              <a:path w="490220" h="78105">
                <a:moveTo>
                  <a:pt x="56565" y="1054"/>
                </a:moveTo>
                <a:lnTo>
                  <a:pt x="46012" y="1054"/>
                </a:lnTo>
                <a:lnTo>
                  <a:pt x="30378" y="46469"/>
                </a:lnTo>
                <a:lnTo>
                  <a:pt x="29273" y="49847"/>
                </a:lnTo>
                <a:lnTo>
                  <a:pt x="28663" y="51803"/>
                </a:lnTo>
                <a:lnTo>
                  <a:pt x="34733" y="51803"/>
                </a:lnTo>
                <a:lnTo>
                  <a:pt x="48996" y="10718"/>
                </a:lnTo>
                <a:lnTo>
                  <a:pt x="56565" y="10718"/>
                </a:lnTo>
                <a:lnTo>
                  <a:pt x="56565" y="1054"/>
                </a:lnTo>
                <a:close/>
              </a:path>
              <a:path w="490220" h="78105">
                <a:moveTo>
                  <a:pt x="100685" y="0"/>
                </a:moveTo>
                <a:lnTo>
                  <a:pt x="86855" y="0"/>
                </a:lnTo>
                <a:lnTo>
                  <a:pt x="80035" y="2793"/>
                </a:lnTo>
                <a:lnTo>
                  <a:pt x="69469" y="13919"/>
                </a:lnTo>
                <a:lnTo>
                  <a:pt x="66827" y="21615"/>
                </a:lnTo>
                <a:lnTo>
                  <a:pt x="66853" y="36779"/>
                </a:lnTo>
                <a:lnTo>
                  <a:pt x="89585" y="61328"/>
                </a:lnTo>
                <a:lnTo>
                  <a:pt x="100330" y="61328"/>
                </a:lnTo>
                <a:lnTo>
                  <a:pt x="105117" y="60109"/>
                </a:lnTo>
                <a:lnTo>
                  <a:pt x="114020" y="55232"/>
                </a:lnTo>
                <a:lnTo>
                  <a:pt x="114604" y="54622"/>
                </a:lnTo>
                <a:lnTo>
                  <a:pt x="89344" y="54622"/>
                </a:lnTo>
                <a:lnTo>
                  <a:pt x="84506" y="52552"/>
                </a:lnTo>
                <a:lnTo>
                  <a:pt x="76835" y="44348"/>
                </a:lnTo>
                <a:lnTo>
                  <a:pt x="74917" y="38734"/>
                </a:lnTo>
                <a:lnTo>
                  <a:pt x="74917" y="22656"/>
                </a:lnTo>
                <a:lnTo>
                  <a:pt x="76923" y="16281"/>
                </a:lnTo>
                <a:lnTo>
                  <a:pt x="84924" y="8648"/>
                </a:lnTo>
                <a:lnTo>
                  <a:pt x="89700" y="6743"/>
                </a:lnTo>
                <a:lnTo>
                  <a:pt x="114588" y="6743"/>
                </a:lnTo>
                <a:lnTo>
                  <a:pt x="114401" y="6540"/>
                </a:lnTo>
                <a:lnTo>
                  <a:pt x="105625" y="1308"/>
                </a:lnTo>
                <a:lnTo>
                  <a:pt x="100685" y="0"/>
                </a:lnTo>
                <a:close/>
              </a:path>
              <a:path w="490220" h="78105">
                <a:moveTo>
                  <a:pt x="114588" y="6743"/>
                </a:moveTo>
                <a:lnTo>
                  <a:pt x="99174" y="6743"/>
                </a:lnTo>
                <a:lnTo>
                  <a:pt x="102679" y="7746"/>
                </a:lnTo>
                <a:lnTo>
                  <a:pt x="105829" y="9715"/>
                </a:lnTo>
                <a:lnTo>
                  <a:pt x="115306" y="38734"/>
                </a:lnTo>
                <a:lnTo>
                  <a:pt x="113512" y="44246"/>
                </a:lnTo>
                <a:lnTo>
                  <a:pt x="105905" y="52552"/>
                </a:lnTo>
                <a:lnTo>
                  <a:pt x="101041" y="54622"/>
                </a:lnTo>
                <a:lnTo>
                  <a:pt x="114604" y="54622"/>
                </a:lnTo>
                <a:lnTo>
                  <a:pt x="117449" y="51650"/>
                </a:lnTo>
                <a:lnTo>
                  <a:pt x="122313" y="42163"/>
                </a:lnTo>
                <a:lnTo>
                  <a:pt x="123507" y="36779"/>
                </a:lnTo>
                <a:lnTo>
                  <a:pt x="123507" y="24841"/>
                </a:lnTo>
                <a:lnTo>
                  <a:pt x="122364" y="19532"/>
                </a:lnTo>
                <a:lnTo>
                  <a:pt x="117754" y="10185"/>
                </a:lnTo>
                <a:lnTo>
                  <a:pt x="114588" y="6743"/>
                </a:lnTo>
                <a:close/>
              </a:path>
              <a:path w="490220" h="78105">
                <a:moveTo>
                  <a:pt x="160070" y="1054"/>
                </a:moveTo>
                <a:lnTo>
                  <a:pt x="133299" y="1054"/>
                </a:lnTo>
                <a:lnTo>
                  <a:pt x="133299" y="60325"/>
                </a:lnTo>
                <a:lnTo>
                  <a:pt x="159689" y="60325"/>
                </a:lnTo>
                <a:lnTo>
                  <a:pt x="162864" y="59994"/>
                </a:lnTo>
                <a:lnTo>
                  <a:pt x="168059" y="58673"/>
                </a:lnTo>
                <a:lnTo>
                  <a:pt x="170230" y="57708"/>
                </a:lnTo>
                <a:lnTo>
                  <a:pt x="173672" y="55105"/>
                </a:lnTo>
                <a:lnTo>
                  <a:pt x="175080" y="53327"/>
                </a:lnTo>
                <a:lnTo>
                  <a:pt x="141147" y="53327"/>
                </a:lnTo>
                <a:lnTo>
                  <a:pt x="141147" y="32956"/>
                </a:lnTo>
                <a:lnTo>
                  <a:pt x="174247" y="32956"/>
                </a:lnTo>
                <a:lnTo>
                  <a:pt x="173240" y="31635"/>
                </a:lnTo>
                <a:lnTo>
                  <a:pt x="170484" y="29844"/>
                </a:lnTo>
                <a:lnTo>
                  <a:pt x="166903" y="28790"/>
                </a:lnTo>
                <a:lnTo>
                  <a:pt x="169672" y="27406"/>
                </a:lnTo>
                <a:lnTo>
                  <a:pt x="171344" y="25958"/>
                </a:lnTo>
                <a:lnTo>
                  <a:pt x="141147" y="25958"/>
                </a:lnTo>
                <a:lnTo>
                  <a:pt x="141147" y="8051"/>
                </a:lnTo>
                <a:lnTo>
                  <a:pt x="172650" y="8051"/>
                </a:lnTo>
                <a:lnTo>
                  <a:pt x="171310" y="5892"/>
                </a:lnTo>
                <a:lnTo>
                  <a:pt x="169176" y="4051"/>
                </a:lnTo>
                <a:lnTo>
                  <a:pt x="163703" y="1663"/>
                </a:lnTo>
                <a:lnTo>
                  <a:pt x="160070" y="1054"/>
                </a:lnTo>
                <a:close/>
              </a:path>
              <a:path w="490220" h="78105">
                <a:moveTo>
                  <a:pt x="174247" y="32956"/>
                </a:moveTo>
                <a:lnTo>
                  <a:pt x="158623" y="32956"/>
                </a:lnTo>
                <a:lnTo>
                  <a:pt x="161518" y="33286"/>
                </a:lnTo>
                <a:lnTo>
                  <a:pt x="165531" y="34594"/>
                </a:lnTo>
                <a:lnTo>
                  <a:pt x="167106" y="35750"/>
                </a:lnTo>
                <a:lnTo>
                  <a:pt x="169367" y="39014"/>
                </a:lnTo>
                <a:lnTo>
                  <a:pt x="169938" y="40932"/>
                </a:lnTo>
                <a:lnTo>
                  <a:pt x="169938" y="45034"/>
                </a:lnTo>
                <a:lnTo>
                  <a:pt x="158445" y="53327"/>
                </a:lnTo>
                <a:lnTo>
                  <a:pt x="175080" y="53327"/>
                </a:lnTo>
                <a:lnTo>
                  <a:pt x="177469" y="48501"/>
                </a:lnTo>
                <a:lnTo>
                  <a:pt x="178066" y="45923"/>
                </a:lnTo>
                <a:lnTo>
                  <a:pt x="178066" y="39687"/>
                </a:lnTo>
                <a:lnTo>
                  <a:pt x="177101" y="36702"/>
                </a:lnTo>
                <a:lnTo>
                  <a:pt x="174247" y="32956"/>
                </a:lnTo>
                <a:close/>
              </a:path>
              <a:path w="490220" h="78105">
                <a:moveTo>
                  <a:pt x="172650" y="8051"/>
                </a:moveTo>
                <a:lnTo>
                  <a:pt x="157251" y="8051"/>
                </a:lnTo>
                <a:lnTo>
                  <a:pt x="160261" y="8318"/>
                </a:lnTo>
                <a:lnTo>
                  <a:pt x="163753" y="9423"/>
                </a:lnTo>
                <a:lnTo>
                  <a:pt x="165100" y="10452"/>
                </a:lnTo>
                <a:lnTo>
                  <a:pt x="166065" y="11950"/>
                </a:lnTo>
                <a:lnTo>
                  <a:pt x="167002" y="13487"/>
                </a:lnTo>
                <a:lnTo>
                  <a:pt x="167462" y="15189"/>
                </a:lnTo>
                <a:lnTo>
                  <a:pt x="167462" y="19215"/>
                </a:lnTo>
                <a:lnTo>
                  <a:pt x="157429" y="25958"/>
                </a:lnTo>
                <a:lnTo>
                  <a:pt x="171344" y="25958"/>
                </a:lnTo>
                <a:lnTo>
                  <a:pt x="171754" y="25603"/>
                </a:lnTo>
                <a:lnTo>
                  <a:pt x="174510" y="21132"/>
                </a:lnTo>
                <a:lnTo>
                  <a:pt x="175196" y="18745"/>
                </a:lnTo>
                <a:lnTo>
                  <a:pt x="175184" y="13449"/>
                </a:lnTo>
                <a:lnTo>
                  <a:pt x="174409" y="10883"/>
                </a:lnTo>
                <a:lnTo>
                  <a:pt x="172650" y="8051"/>
                </a:lnTo>
                <a:close/>
              </a:path>
              <a:path w="490220" h="78105">
                <a:moveTo>
                  <a:pt x="198031" y="1054"/>
                </a:moveTo>
                <a:lnTo>
                  <a:pt x="190195" y="1054"/>
                </a:lnTo>
                <a:lnTo>
                  <a:pt x="190195" y="60325"/>
                </a:lnTo>
                <a:lnTo>
                  <a:pt x="198031" y="60325"/>
                </a:lnTo>
                <a:lnTo>
                  <a:pt x="198031" y="1054"/>
                </a:lnTo>
                <a:close/>
              </a:path>
              <a:path w="490220" h="78105">
                <a:moveTo>
                  <a:pt x="266839" y="38"/>
                </a:moveTo>
                <a:lnTo>
                  <a:pt x="256654" y="38"/>
                </a:lnTo>
                <a:lnTo>
                  <a:pt x="251434" y="1257"/>
                </a:lnTo>
                <a:lnTo>
                  <a:pt x="242392" y="6095"/>
                </a:lnTo>
                <a:lnTo>
                  <a:pt x="238912" y="9817"/>
                </a:lnTo>
                <a:lnTo>
                  <a:pt x="234086" y="19824"/>
                </a:lnTo>
                <a:lnTo>
                  <a:pt x="232879" y="25196"/>
                </a:lnTo>
                <a:lnTo>
                  <a:pt x="232943" y="37071"/>
                </a:lnTo>
                <a:lnTo>
                  <a:pt x="257352" y="61328"/>
                </a:lnTo>
                <a:lnTo>
                  <a:pt x="267474" y="61328"/>
                </a:lnTo>
                <a:lnTo>
                  <a:pt x="271691" y="60553"/>
                </a:lnTo>
                <a:lnTo>
                  <a:pt x="279882" y="57454"/>
                </a:lnTo>
                <a:lnTo>
                  <a:pt x="283905" y="55105"/>
                </a:lnTo>
                <a:lnTo>
                  <a:pt x="284954" y="54267"/>
                </a:lnTo>
                <a:lnTo>
                  <a:pt x="258813" y="54267"/>
                </a:lnTo>
                <a:lnTo>
                  <a:pt x="255117" y="53403"/>
                </a:lnTo>
                <a:lnTo>
                  <a:pt x="248170" y="49949"/>
                </a:lnTo>
                <a:lnTo>
                  <a:pt x="245516" y="47307"/>
                </a:lnTo>
                <a:lnTo>
                  <a:pt x="241871" y="40195"/>
                </a:lnTo>
                <a:lnTo>
                  <a:pt x="240969" y="35775"/>
                </a:lnTo>
                <a:lnTo>
                  <a:pt x="240969" y="26200"/>
                </a:lnTo>
                <a:lnTo>
                  <a:pt x="259016" y="6743"/>
                </a:lnTo>
                <a:lnTo>
                  <a:pt x="281399" y="6743"/>
                </a:lnTo>
                <a:lnTo>
                  <a:pt x="280365" y="5435"/>
                </a:lnTo>
                <a:lnTo>
                  <a:pt x="277647" y="3505"/>
                </a:lnTo>
                <a:lnTo>
                  <a:pt x="270725" y="736"/>
                </a:lnTo>
                <a:lnTo>
                  <a:pt x="266839" y="38"/>
                </a:lnTo>
                <a:close/>
              </a:path>
              <a:path w="490220" h="78105">
                <a:moveTo>
                  <a:pt x="287705" y="30086"/>
                </a:moveTo>
                <a:lnTo>
                  <a:pt x="262610" y="30124"/>
                </a:lnTo>
                <a:lnTo>
                  <a:pt x="262610" y="37071"/>
                </a:lnTo>
                <a:lnTo>
                  <a:pt x="280022" y="37071"/>
                </a:lnTo>
                <a:lnTo>
                  <a:pt x="280022" y="48107"/>
                </a:lnTo>
                <a:lnTo>
                  <a:pt x="278345" y="49606"/>
                </a:lnTo>
                <a:lnTo>
                  <a:pt x="275907" y="50990"/>
                </a:lnTo>
                <a:lnTo>
                  <a:pt x="269443" y="53606"/>
                </a:lnTo>
                <a:lnTo>
                  <a:pt x="266128" y="54267"/>
                </a:lnTo>
                <a:lnTo>
                  <a:pt x="284954" y="54267"/>
                </a:lnTo>
                <a:lnTo>
                  <a:pt x="287705" y="52069"/>
                </a:lnTo>
                <a:lnTo>
                  <a:pt x="287705" y="30086"/>
                </a:lnTo>
                <a:close/>
              </a:path>
              <a:path w="490220" h="78105">
                <a:moveTo>
                  <a:pt x="281399" y="6743"/>
                </a:moveTo>
                <a:lnTo>
                  <a:pt x="265582" y="6743"/>
                </a:lnTo>
                <a:lnTo>
                  <a:pt x="268312" y="7277"/>
                </a:lnTo>
                <a:lnTo>
                  <a:pt x="273215" y="9347"/>
                </a:lnTo>
                <a:lnTo>
                  <a:pt x="275107" y="10718"/>
                </a:lnTo>
                <a:lnTo>
                  <a:pt x="277749" y="14173"/>
                </a:lnTo>
                <a:lnTo>
                  <a:pt x="278853" y="16548"/>
                </a:lnTo>
                <a:lnTo>
                  <a:pt x="279742" y="19570"/>
                </a:lnTo>
                <a:lnTo>
                  <a:pt x="286829" y="17627"/>
                </a:lnTo>
                <a:lnTo>
                  <a:pt x="285788" y="13639"/>
                </a:lnTo>
                <a:lnTo>
                  <a:pt x="284302" y="10413"/>
                </a:lnTo>
                <a:lnTo>
                  <a:pt x="281399" y="6743"/>
                </a:lnTo>
                <a:close/>
              </a:path>
              <a:path w="490220" h="78105">
                <a:moveTo>
                  <a:pt x="331645" y="22440"/>
                </a:moveTo>
                <a:lnTo>
                  <a:pt x="319112" y="22440"/>
                </a:lnTo>
                <a:lnTo>
                  <a:pt x="321881" y="23253"/>
                </a:lnTo>
                <a:lnTo>
                  <a:pt x="323723" y="24917"/>
                </a:lnTo>
                <a:lnTo>
                  <a:pt x="325107" y="26111"/>
                </a:lnTo>
                <a:lnTo>
                  <a:pt x="325793" y="28206"/>
                </a:lnTo>
                <a:lnTo>
                  <a:pt x="325755" y="33070"/>
                </a:lnTo>
                <a:lnTo>
                  <a:pt x="322986" y="34048"/>
                </a:lnTo>
                <a:lnTo>
                  <a:pt x="318643" y="34874"/>
                </a:lnTo>
                <a:lnTo>
                  <a:pt x="309892" y="35928"/>
                </a:lnTo>
                <a:lnTo>
                  <a:pt x="307733" y="36296"/>
                </a:lnTo>
                <a:lnTo>
                  <a:pt x="295884" y="52577"/>
                </a:lnTo>
                <a:lnTo>
                  <a:pt x="297154" y="55537"/>
                </a:lnTo>
                <a:lnTo>
                  <a:pt x="302209" y="60147"/>
                </a:lnTo>
                <a:lnTo>
                  <a:pt x="305828" y="61290"/>
                </a:lnTo>
                <a:lnTo>
                  <a:pt x="313397" y="61290"/>
                </a:lnTo>
                <a:lnTo>
                  <a:pt x="316077" y="60820"/>
                </a:lnTo>
                <a:lnTo>
                  <a:pt x="321068" y="58927"/>
                </a:lnTo>
                <a:lnTo>
                  <a:pt x="323659" y="57315"/>
                </a:lnTo>
                <a:lnTo>
                  <a:pt x="325703" y="55587"/>
                </a:lnTo>
                <a:lnTo>
                  <a:pt x="309460" y="55587"/>
                </a:lnTo>
                <a:lnTo>
                  <a:pt x="307301" y="54940"/>
                </a:lnTo>
                <a:lnTo>
                  <a:pt x="304380" y="52362"/>
                </a:lnTo>
                <a:lnTo>
                  <a:pt x="303672" y="50838"/>
                </a:lnTo>
                <a:lnTo>
                  <a:pt x="303631" y="47536"/>
                </a:lnTo>
                <a:lnTo>
                  <a:pt x="303974" y="46380"/>
                </a:lnTo>
                <a:lnTo>
                  <a:pt x="304660" y="45351"/>
                </a:lnTo>
                <a:lnTo>
                  <a:pt x="305320" y="44297"/>
                </a:lnTo>
                <a:lnTo>
                  <a:pt x="306285" y="43522"/>
                </a:lnTo>
                <a:lnTo>
                  <a:pt x="308762" y="42443"/>
                </a:lnTo>
                <a:lnTo>
                  <a:pt x="310883" y="41960"/>
                </a:lnTo>
                <a:lnTo>
                  <a:pt x="319150" y="40766"/>
                </a:lnTo>
                <a:lnTo>
                  <a:pt x="323100" y="39865"/>
                </a:lnTo>
                <a:lnTo>
                  <a:pt x="325755" y="38773"/>
                </a:lnTo>
                <a:lnTo>
                  <a:pt x="333108" y="38773"/>
                </a:lnTo>
                <a:lnTo>
                  <a:pt x="332994" y="27165"/>
                </a:lnTo>
                <a:lnTo>
                  <a:pt x="332308" y="23914"/>
                </a:lnTo>
                <a:lnTo>
                  <a:pt x="331645" y="22440"/>
                </a:lnTo>
                <a:close/>
              </a:path>
              <a:path w="490220" h="78105">
                <a:moveTo>
                  <a:pt x="333546" y="55029"/>
                </a:moveTo>
                <a:lnTo>
                  <a:pt x="326364" y="55029"/>
                </a:lnTo>
                <a:lnTo>
                  <a:pt x="326558" y="56959"/>
                </a:lnTo>
                <a:lnTo>
                  <a:pt x="327035" y="58686"/>
                </a:lnTo>
                <a:lnTo>
                  <a:pt x="327125" y="58927"/>
                </a:lnTo>
                <a:lnTo>
                  <a:pt x="327812" y="60325"/>
                </a:lnTo>
                <a:lnTo>
                  <a:pt x="335419" y="60325"/>
                </a:lnTo>
                <a:lnTo>
                  <a:pt x="334505" y="58686"/>
                </a:lnTo>
                <a:lnTo>
                  <a:pt x="333883" y="56959"/>
                </a:lnTo>
                <a:lnTo>
                  <a:pt x="333546" y="55029"/>
                </a:lnTo>
                <a:close/>
              </a:path>
              <a:path w="490220" h="78105">
                <a:moveTo>
                  <a:pt x="333108" y="38773"/>
                </a:moveTo>
                <a:lnTo>
                  <a:pt x="325755" y="38773"/>
                </a:lnTo>
                <a:lnTo>
                  <a:pt x="325645" y="45351"/>
                </a:lnTo>
                <a:lnTo>
                  <a:pt x="325374" y="47078"/>
                </a:lnTo>
                <a:lnTo>
                  <a:pt x="323557" y="50838"/>
                </a:lnTo>
                <a:lnTo>
                  <a:pt x="321945" y="52527"/>
                </a:lnTo>
                <a:lnTo>
                  <a:pt x="317588" y="54978"/>
                </a:lnTo>
                <a:lnTo>
                  <a:pt x="315087" y="55587"/>
                </a:lnTo>
                <a:lnTo>
                  <a:pt x="325703" y="55587"/>
                </a:lnTo>
                <a:lnTo>
                  <a:pt x="326364" y="55029"/>
                </a:lnTo>
                <a:lnTo>
                  <a:pt x="333546" y="55029"/>
                </a:lnTo>
                <a:lnTo>
                  <a:pt x="333260" y="53390"/>
                </a:lnTo>
                <a:lnTo>
                  <a:pt x="333166" y="50749"/>
                </a:lnTo>
                <a:lnTo>
                  <a:pt x="333108" y="38773"/>
                </a:lnTo>
                <a:close/>
              </a:path>
              <a:path w="490220" h="78105">
                <a:moveTo>
                  <a:pt x="320167" y="16408"/>
                </a:moveTo>
                <a:lnTo>
                  <a:pt x="312800" y="16408"/>
                </a:lnTo>
                <a:lnTo>
                  <a:pt x="309549" y="16929"/>
                </a:lnTo>
                <a:lnTo>
                  <a:pt x="297141" y="29629"/>
                </a:lnTo>
                <a:lnTo>
                  <a:pt x="304241" y="30606"/>
                </a:lnTo>
                <a:lnTo>
                  <a:pt x="305028" y="27558"/>
                </a:lnTo>
                <a:lnTo>
                  <a:pt x="306235" y="25438"/>
                </a:lnTo>
                <a:lnTo>
                  <a:pt x="309499" y="23037"/>
                </a:lnTo>
                <a:lnTo>
                  <a:pt x="312026" y="22440"/>
                </a:lnTo>
                <a:lnTo>
                  <a:pt x="331645" y="22440"/>
                </a:lnTo>
                <a:lnTo>
                  <a:pt x="331571" y="22275"/>
                </a:lnTo>
                <a:lnTo>
                  <a:pt x="329399" y="19659"/>
                </a:lnTo>
                <a:lnTo>
                  <a:pt x="327723" y="18580"/>
                </a:lnTo>
                <a:lnTo>
                  <a:pt x="323138" y="16852"/>
                </a:lnTo>
                <a:lnTo>
                  <a:pt x="320167" y="16408"/>
                </a:lnTo>
                <a:close/>
              </a:path>
              <a:path w="490220" h="78105">
                <a:moveTo>
                  <a:pt x="351510" y="1054"/>
                </a:moveTo>
                <a:lnTo>
                  <a:pt x="344233" y="1054"/>
                </a:lnTo>
                <a:lnTo>
                  <a:pt x="344233" y="60325"/>
                </a:lnTo>
                <a:lnTo>
                  <a:pt x="351510" y="60325"/>
                </a:lnTo>
                <a:lnTo>
                  <a:pt x="351510" y="1054"/>
                </a:lnTo>
                <a:close/>
              </a:path>
              <a:path w="490220" h="78105">
                <a:moveTo>
                  <a:pt x="369900" y="1054"/>
                </a:moveTo>
                <a:lnTo>
                  <a:pt x="362635" y="1054"/>
                </a:lnTo>
                <a:lnTo>
                  <a:pt x="362635" y="60325"/>
                </a:lnTo>
                <a:lnTo>
                  <a:pt x="369900" y="60325"/>
                </a:lnTo>
                <a:lnTo>
                  <a:pt x="369900" y="1054"/>
                </a:lnTo>
                <a:close/>
              </a:path>
              <a:path w="490220" h="78105">
                <a:moveTo>
                  <a:pt x="404558" y="16408"/>
                </a:moveTo>
                <a:lnTo>
                  <a:pt x="392887" y="16408"/>
                </a:lnTo>
                <a:lnTo>
                  <a:pt x="388061" y="18414"/>
                </a:lnTo>
                <a:lnTo>
                  <a:pt x="380631" y="26390"/>
                </a:lnTo>
                <a:lnTo>
                  <a:pt x="378866" y="31686"/>
                </a:lnTo>
                <a:lnTo>
                  <a:pt x="378863" y="46494"/>
                </a:lnTo>
                <a:lnTo>
                  <a:pt x="380593" y="51625"/>
                </a:lnTo>
                <a:lnTo>
                  <a:pt x="387946" y="59359"/>
                </a:lnTo>
                <a:lnTo>
                  <a:pt x="392938" y="61290"/>
                </a:lnTo>
                <a:lnTo>
                  <a:pt x="404202" y="61290"/>
                </a:lnTo>
                <a:lnTo>
                  <a:pt x="408292" y="60070"/>
                </a:lnTo>
                <a:lnTo>
                  <a:pt x="414617" y="55308"/>
                </a:lnTo>
                <a:lnTo>
                  <a:pt x="395668" y="55308"/>
                </a:lnTo>
                <a:lnTo>
                  <a:pt x="392684" y="54063"/>
                </a:lnTo>
                <a:lnTo>
                  <a:pt x="387883" y="49047"/>
                </a:lnTo>
                <a:lnTo>
                  <a:pt x="386549" y="45440"/>
                </a:lnTo>
                <a:lnTo>
                  <a:pt x="386283" y="40716"/>
                </a:lnTo>
                <a:lnTo>
                  <a:pt x="418299" y="40716"/>
                </a:lnTo>
                <a:lnTo>
                  <a:pt x="418333" y="34721"/>
                </a:lnTo>
                <a:lnTo>
                  <a:pt x="386689" y="34721"/>
                </a:lnTo>
                <a:lnTo>
                  <a:pt x="386930" y="30987"/>
                </a:lnTo>
                <a:lnTo>
                  <a:pt x="388188" y="27990"/>
                </a:lnTo>
                <a:lnTo>
                  <a:pt x="392747" y="23520"/>
                </a:lnTo>
                <a:lnTo>
                  <a:pt x="395554" y="22402"/>
                </a:lnTo>
                <a:lnTo>
                  <a:pt x="413001" y="22402"/>
                </a:lnTo>
                <a:lnTo>
                  <a:pt x="409257" y="18376"/>
                </a:lnTo>
                <a:lnTo>
                  <a:pt x="404558" y="16408"/>
                </a:lnTo>
                <a:close/>
              </a:path>
              <a:path w="490220" h="78105">
                <a:moveTo>
                  <a:pt x="410578" y="46494"/>
                </a:moveTo>
                <a:lnTo>
                  <a:pt x="409473" y="49580"/>
                </a:lnTo>
                <a:lnTo>
                  <a:pt x="407957" y="51828"/>
                </a:lnTo>
                <a:lnTo>
                  <a:pt x="404202" y="54609"/>
                </a:lnTo>
                <a:lnTo>
                  <a:pt x="401916" y="55308"/>
                </a:lnTo>
                <a:lnTo>
                  <a:pt x="414617" y="55308"/>
                </a:lnTo>
                <a:lnTo>
                  <a:pt x="416902" y="51828"/>
                </a:lnTo>
                <a:lnTo>
                  <a:pt x="418096" y="47421"/>
                </a:lnTo>
                <a:lnTo>
                  <a:pt x="410578" y="46494"/>
                </a:lnTo>
                <a:close/>
              </a:path>
              <a:path w="490220" h="78105">
                <a:moveTo>
                  <a:pt x="413001" y="22402"/>
                </a:moveTo>
                <a:lnTo>
                  <a:pt x="402577" y="22402"/>
                </a:lnTo>
                <a:lnTo>
                  <a:pt x="405587" y="23812"/>
                </a:lnTo>
                <a:lnTo>
                  <a:pt x="409409" y="28409"/>
                </a:lnTo>
                <a:lnTo>
                  <a:pt x="410289" y="30987"/>
                </a:lnTo>
                <a:lnTo>
                  <a:pt x="410413" y="31991"/>
                </a:lnTo>
                <a:lnTo>
                  <a:pt x="410654" y="34721"/>
                </a:lnTo>
                <a:lnTo>
                  <a:pt x="418333" y="34721"/>
                </a:lnTo>
                <a:lnTo>
                  <a:pt x="418338" y="31686"/>
                </a:lnTo>
                <a:lnTo>
                  <a:pt x="416521" y="26187"/>
                </a:lnTo>
                <a:lnTo>
                  <a:pt x="413001" y="22402"/>
                </a:lnTo>
                <a:close/>
              </a:path>
              <a:path w="490220" h="78105">
                <a:moveTo>
                  <a:pt x="433705" y="17386"/>
                </a:moveTo>
                <a:lnTo>
                  <a:pt x="427164" y="17386"/>
                </a:lnTo>
                <a:lnTo>
                  <a:pt x="427164" y="60325"/>
                </a:lnTo>
                <a:lnTo>
                  <a:pt x="434428" y="60325"/>
                </a:lnTo>
                <a:lnTo>
                  <a:pt x="434428" y="34759"/>
                </a:lnTo>
                <a:lnTo>
                  <a:pt x="434835" y="31940"/>
                </a:lnTo>
                <a:lnTo>
                  <a:pt x="436181" y="27660"/>
                </a:lnTo>
                <a:lnTo>
                  <a:pt x="437083" y="26339"/>
                </a:lnTo>
                <a:lnTo>
                  <a:pt x="439623" y="24409"/>
                </a:lnTo>
                <a:lnTo>
                  <a:pt x="441045" y="23926"/>
                </a:lnTo>
                <a:lnTo>
                  <a:pt x="448557" y="23926"/>
                </a:lnTo>
                <a:lnTo>
                  <a:pt x="433705" y="23888"/>
                </a:lnTo>
                <a:lnTo>
                  <a:pt x="433705" y="17386"/>
                </a:lnTo>
                <a:close/>
              </a:path>
              <a:path w="490220" h="78105">
                <a:moveTo>
                  <a:pt x="448557" y="23926"/>
                </a:moveTo>
                <a:lnTo>
                  <a:pt x="444423" y="23926"/>
                </a:lnTo>
                <a:lnTo>
                  <a:pt x="446201" y="24460"/>
                </a:lnTo>
                <a:lnTo>
                  <a:pt x="447967" y="25514"/>
                </a:lnTo>
                <a:lnTo>
                  <a:pt x="448557" y="23926"/>
                </a:lnTo>
                <a:close/>
              </a:path>
              <a:path w="490220" h="78105">
                <a:moveTo>
                  <a:pt x="445465" y="16408"/>
                </a:moveTo>
                <a:lnTo>
                  <a:pt x="441299" y="16408"/>
                </a:lnTo>
                <a:lnTo>
                  <a:pt x="439750" y="16903"/>
                </a:lnTo>
                <a:lnTo>
                  <a:pt x="436918" y="18834"/>
                </a:lnTo>
                <a:lnTo>
                  <a:pt x="435368" y="20853"/>
                </a:lnTo>
                <a:lnTo>
                  <a:pt x="433705" y="23888"/>
                </a:lnTo>
                <a:lnTo>
                  <a:pt x="448572" y="23888"/>
                </a:lnTo>
                <a:lnTo>
                  <a:pt x="450481" y="18757"/>
                </a:lnTo>
                <a:lnTo>
                  <a:pt x="447941" y="17195"/>
                </a:lnTo>
                <a:lnTo>
                  <a:pt x="445465" y="16408"/>
                </a:lnTo>
                <a:close/>
              </a:path>
              <a:path w="490220" h="78105">
                <a:moveTo>
                  <a:pt x="453669" y="70027"/>
                </a:moveTo>
                <a:lnTo>
                  <a:pt x="454482" y="76860"/>
                </a:lnTo>
                <a:lnTo>
                  <a:pt x="456209" y="77444"/>
                </a:lnTo>
                <a:lnTo>
                  <a:pt x="457771" y="77762"/>
                </a:lnTo>
                <a:lnTo>
                  <a:pt x="461492" y="77762"/>
                </a:lnTo>
                <a:lnTo>
                  <a:pt x="463486" y="77190"/>
                </a:lnTo>
                <a:lnTo>
                  <a:pt x="466839" y="74955"/>
                </a:lnTo>
                <a:lnTo>
                  <a:pt x="468312" y="73202"/>
                </a:lnTo>
                <a:lnTo>
                  <a:pt x="469679" y="70675"/>
                </a:lnTo>
                <a:lnTo>
                  <a:pt x="456653" y="70675"/>
                </a:lnTo>
                <a:lnTo>
                  <a:pt x="455269" y="70459"/>
                </a:lnTo>
                <a:lnTo>
                  <a:pt x="453669" y="70027"/>
                </a:lnTo>
                <a:close/>
              </a:path>
              <a:path w="490220" h="78105">
                <a:moveTo>
                  <a:pt x="458533" y="17386"/>
                </a:moveTo>
                <a:lnTo>
                  <a:pt x="450684" y="17386"/>
                </a:lnTo>
                <a:lnTo>
                  <a:pt x="466979" y="60413"/>
                </a:lnTo>
                <a:lnTo>
                  <a:pt x="465302" y="65074"/>
                </a:lnTo>
                <a:lnTo>
                  <a:pt x="459447" y="70675"/>
                </a:lnTo>
                <a:lnTo>
                  <a:pt x="469679" y="70675"/>
                </a:lnTo>
                <a:lnTo>
                  <a:pt x="470573" y="69024"/>
                </a:lnTo>
                <a:lnTo>
                  <a:pt x="471944" y="65773"/>
                </a:lnTo>
                <a:lnTo>
                  <a:pt x="477015" y="52196"/>
                </a:lnTo>
                <a:lnTo>
                  <a:pt x="470573" y="52196"/>
                </a:lnTo>
                <a:lnTo>
                  <a:pt x="469671" y="48717"/>
                </a:lnTo>
                <a:lnTo>
                  <a:pt x="468617" y="45402"/>
                </a:lnTo>
                <a:lnTo>
                  <a:pt x="458533" y="17386"/>
                </a:lnTo>
                <a:close/>
              </a:path>
              <a:path w="490220" h="78105">
                <a:moveTo>
                  <a:pt x="490016" y="17386"/>
                </a:moveTo>
                <a:lnTo>
                  <a:pt x="482752" y="17386"/>
                </a:lnTo>
                <a:lnTo>
                  <a:pt x="472414" y="45605"/>
                </a:lnTo>
                <a:lnTo>
                  <a:pt x="471424" y="48856"/>
                </a:lnTo>
                <a:lnTo>
                  <a:pt x="470573" y="52196"/>
                </a:lnTo>
                <a:lnTo>
                  <a:pt x="477015" y="52196"/>
                </a:lnTo>
                <a:lnTo>
                  <a:pt x="490016" y="17386"/>
                </a:lnTo>
                <a:close/>
              </a:path>
            </a:pathLst>
          </a:custGeom>
          <a:solidFill>
            <a:srgbClr val="45A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990325" y="1443126"/>
            <a:ext cx="386715" cy="94615"/>
          </a:xfrm>
          <a:custGeom>
            <a:avLst/>
            <a:gdLst/>
            <a:ahLst/>
            <a:cxnLst/>
            <a:rect l="l" t="t" r="r" b="b"/>
            <a:pathLst>
              <a:path w="386714" h="94615">
                <a:moveTo>
                  <a:pt x="85534" y="0"/>
                </a:moveTo>
                <a:lnTo>
                  <a:pt x="0" y="47053"/>
                </a:lnTo>
                <a:lnTo>
                  <a:pt x="85534" y="94107"/>
                </a:lnTo>
                <a:lnTo>
                  <a:pt x="85534" y="56045"/>
                </a:lnTo>
                <a:lnTo>
                  <a:pt x="78117" y="56045"/>
                </a:lnTo>
                <a:lnTo>
                  <a:pt x="78117" y="38049"/>
                </a:lnTo>
                <a:lnTo>
                  <a:pt x="85534" y="38049"/>
                </a:lnTo>
                <a:lnTo>
                  <a:pt x="85534" y="0"/>
                </a:lnTo>
                <a:close/>
              </a:path>
              <a:path w="386714" h="94615">
                <a:moveTo>
                  <a:pt x="85534" y="38049"/>
                </a:moveTo>
                <a:lnTo>
                  <a:pt x="78117" y="38049"/>
                </a:lnTo>
                <a:lnTo>
                  <a:pt x="78117" y="56045"/>
                </a:lnTo>
                <a:lnTo>
                  <a:pt x="85534" y="56045"/>
                </a:lnTo>
                <a:lnTo>
                  <a:pt x="85534" y="38049"/>
                </a:lnTo>
                <a:close/>
              </a:path>
              <a:path w="386714" h="94615">
                <a:moveTo>
                  <a:pt x="386372" y="38049"/>
                </a:moveTo>
                <a:lnTo>
                  <a:pt x="85534" y="38049"/>
                </a:lnTo>
                <a:lnTo>
                  <a:pt x="85534" y="56045"/>
                </a:lnTo>
                <a:lnTo>
                  <a:pt x="386372" y="56045"/>
                </a:lnTo>
                <a:lnTo>
                  <a:pt x="386372" y="3804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011917" y="5695035"/>
            <a:ext cx="94615" cy="394970"/>
          </a:xfrm>
          <a:custGeom>
            <a:avLst/>
            <a:gdLst/>
            <a:ahLst/>
            <a:cxnLst/>
            <a:rect l="l" t="t" r="r" b="b"/>
            <a:pathLst>
              <a:path w="94614" h="394970">
                <a:moveTo>
                  <a:pt x="56057" y="78130"/>
                </a:moveTo>
                <a:lnTo>
                  <a:pt x="38049" y="78130"/>
                </a:lnTo>
                <a:lnTo>
                  <a:pt x="38049" y="394525"/>
                </a:lnTo>
                <a:lnTo>
                  <a:pt x="56057" y="394525"/>
                </a:lnTo>
                <a:lnTo>
                  <a:pt x="56057" y="78130"/>
                </a:lnTo>
                <a:close/>
              </a:path>
              <a:path w="94614" h="394970">
                <a:moveTo>
                  <a:pt x="47053" y="0"/>
                </a:moveTo>
                <a:lnTo>
                  <a:pt x="0" y="85534"/>
                </a:lnTo>
                <a:lnTo>
                  <a:pt x="38049" y="85534"/>
                </a:lnTo>
                <a:lnTo>
                  <a:pt x="38049" y="78130"/>
                </a:lnTo>
                <a:lnTo>
                  <a:pt x="90033" y="78130"/>
                </a:lnTo>
                <a:lnTo>
                  <a:pt x="47053" y="0"/>
                </a:lnTo>
                <a:close/>
              </a:path>
              <a:path w="94614" h="394970">
                <a:moveTo>
                  <a:pt x="90033" y="78130"/>
                </a:moveTo>
                <a:lnTo>
                  <a:pt x="56057" y="78130"/>
                </a:lnTo>
                <a:lnTo>
                  <a:pt x="56057" y="85534"/>
                </a:lnTo>
                <a:lnTo>
                  <a:pt x="94107" y="85534"/>
                </a:lnTo>
                <a:lnTo>
                  <a:pt x="90033" y="7813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977129" y="5694133"/>
            <a:ext cx="94107" cy="2247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209948" y="5333733"/>
            <a:ext cx="94106" cy="1972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255973" y="4781880"/>
            <a:ext cx="1096645" cy="561340"/>
          </a:xfrm>
          <a:custGeom>
            <a:avLst/>
            <a:gdLst/>
            <a:ahLst/>
            <a:cxnLst/>
            <a:rect l="l" t="t" r="r" b="b"/>
            <a:pathLst>
              <a:path w="1096645" h="561339">
                <a:moveTo>
                  <a:pt x="1096568" y="0"/>
                </a:moveTo>
                <a:lnTo>
                  <a:pt x="0" y="560984"/>
                </a:lnTo>
              </a:path>
            </a:pathLst>
          </a:custGeom>
          <a:ln w="17999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352541" y="3663191"/>
            <a:ext cx="655366" cy="11650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137795" y="3664656"/>
            <a:ext cx="654005" cy="116267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908484" y="4311510"/>
            <a:ext cx="211912" cy="941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348947" y="4900608"/>
            <a:ext cx="647111" cy="11504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137033" y="4899949"/>
            <a:ext cx="652165" cy="11414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725718" y="4726051"/>
            <a:ext cx="720725" cy="434975"/>
          </a:xfrm>
          <a:custGeom>
            <a:avLst/>
            <a:gdLst/>
            <a:ahLst/>
            <a:cxnLst/>
            <a:rect l="l" t="t" r="r" b="b"/>
            <a:pathLst>
              <a:path w="720725" h="434975">
                <a:moveTo>
                  <a:pt x="49187" y="350862"/>
                </a:moveTo>
                <a:lnTo>
                  <a:pt x="0" y="434822"/>
                </a:lnTo>
                <a:lnTo>
                  <a:pt x="97243" y="431418"/>
                </a:lnTo>
                <a:lnTo>
                  <a:pt x="80068" y="402628"/>
                </a:lnTo>
                <a:lnTo>
                  <a:pt x="71475" y="402628"/>
                </a:lnTo>
                <a:lnTo>
                  <a:pt x="62268" y="387222"/>
                </a:lnTo>
                <a:lnTo>
                  <a:pt x="68618" y="383435"/>
                </a:lnTo>
                <a:lnTo>
                  <a:pt x="49187" y="350862"/>
                </a:lnTo>
                <a:close/>
              </a:path>
              <a:path w="720725" h="434975">
                <a:moveTo>
                  <a:pt x="68618" y="383435"/>
                </a:moveTo>
                <a:lnTo>
                  <a:pt x="62268" y="387222"/>
                </a:lnTo>
                <a:lnTo>
                  <a:pt x="71475" y="402628"/>
                </a:lnTo>
                <a:lnTo>
                  <a:pt x="77813" y="398847"/>
                </a:lnTo>
                <a:lnTo>
                  <a:pt x="68618" y="383435"/>
                </a:lnTo>
                <a:close/>
              </a:path>
              <a:path w="720725" h="434975">
                <a:moveTo>
                  <a:pt x="77813" y="398847"/>
                </a:moveTo>
                <a:lnTo>
                  <a:pt x="71475" y="402628"/>
                </a:lnTo>
                <a:lnTo>
                  <a:pt x="80068" y="402628"/>
                </a:lnTo>
                <a:lnTo>
                  <a:pt x="77813" y="398847"/>
                </a:lnTo>
                <a:close/>
              </a:path>
              <a:path w="720725" h="434975">
                <a:moveTo>
                  <a:pt x="711428" y="0"/>
                </a:moveTo>
                <a:lnTo>
                  <a:pt x="68618" y="383435"/>
                </a:lnTo>
                <a:lnTo>
                  <a:pt x="77813" y="398847"/>
                </a:lnTo>
                <a:lnTo>
                  <a:pt x="720636" y="15405"/>
                </a:lnTo>
                <a:lnTo>
                  <a:pt x="71142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851626" y="5499874"/>
            <a:ext cx="462915" cy="447675"/>
          </a:xfrm>
          <a:custGeom>
            <a:avLst/>
            <a:gdLst/>
            <a:ahLst/>
            <a:cxnLst/>
            <a:rect l="l" t="t" r="r" b="b"/>
            <a:pathLst>
              <a:path w="462914" h="447675">
                <a:moveTo>
                  <a:pt x="395080" y="52835"/>
                </a:moveTo>
                <a:lnTo>
                  <a:pt x="0" y="434708"/>
                </a:lnTo>
                <a:lnTo>
                  <a:pt x="12446" y="447649"/>
                </a:lnTo>
                <a:lnTo>
                  <a:pt x="407565" y="65750"/>
                </a:lnTo>
                <a:lnTo>
                  <a:pt x="395080" y="52835"/>
                </a:lnTo>
                <a:close/>
              </a:path>
              <a:path w="462914" h="447675">
                <a:moveTo>
                  <a:pt x="447953" y="47675"/>
                </a:moveTo>
                <a:lnTo>
                  <a:pt x="400418" y="47675"/>
                </a:lnTo>
                <a:lnTo>
                  <a:pt x="412876" y="60617"/>
                </a:lnTo>
                <a:lnTo>
                  <a:pt x="407565" y="65750"/>
                </a:lnTo>
                <a:lnTo>
                  <a:pt x="433946" y="93040"/>
                </a:lnTo>
                <a:lnTo>
                  <a:pt x="447953" y="47675"/>
                </a:lnTo>
                <a:close/>
              </a:path>
              <a:path w="462914" h="447675">
                <a:moveTo>
                  <a:pt x="400418" y="47675"/>
                </a:moveTo>
                <a:lnTo>
                  <a:pt x="395080" y="52835"/>
                </a:lnTo>
                <a:lnTo>
                  <a:pt x="407565" y="65750"/>
                </a:lnTo>
                <a:lnTo>
                  <a:pt x="412876" y="60617"/>
                </a:lnTo>
                <a:lnTo>
                  <a:pt x="400418" y="47675"/>
                </a:lnTo>
                <a:close/>
              </a:path>
              <a:path w="462914" h="447675">
                <a:moveTo>
                  <a:pt x="462673" y="0"/>
                </a:moveTo>
                <a:lnTo>
                  <a:pt x="368706" y="25552"/>
                </a:lnTo>
                <a:lnTo>
                  <a:pt x="395080" y="52835"/>
                </a:lnTo>
                <a:lnTo>
                  <a:pt x="400418" y="47675"/>
                </a:lnTo>
                <a:lnTo>
                  <a:pt x="447953" y="47675"/>
                </a:lnTo>
                <a:lnTo>
                  <a:pt x="46267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815076" y="4340249"/>
            <a:ext cx="182933" cy="2192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6451117" y="4714666"/>
            <a:ext cx="159151" cy="1907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798337" y="5986339"/>
            <a:ext cx="180873" cy="2168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9453689" y="2021535"/>
            <a:ext cx="98628" cy="986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753794" y="358143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1559" y="0"/>
                </a:moveTo>
                <a:lnTo>
                  <a:pt x="22491" y="0"/>
                </a:lnTo>
                <a:lnTo>
                  <a:pt x="18059" y="1155"/>
                </a:lnTo>
                <a:lnTo>
                  <a:pt x="9423" y="5803"/>
                </a:lnTo>
                <a:lnTo>
                  <a:pt x="6057" y="9131"/>
                </a:lnTo>
                <a:lnTo>
                  <a:pt x="1219" y="17792"/>
                </a:lnTo>
                <a:lnTo>
                  <a:pt x="0" y="22313"/>
                </a:lnTo>
                <a:lnTo>
                  <a:pt x="0" y="31673"/>
                </a:lnTo>
                <a:lnTo>
                  <a:pt x="22351" y="54000"/>
                </a:lnTo>
                <a:lnTo>
                  <a:pt x="31699" y="54000"/>
                </a:lnTo>
                <a:lnTo>
                  <a:pt x="36169" y="52806"/>
                </a:lnTo>
                <a:lnTo>
                  <a:pt x="42074" y="49530"/>
                </a:lnTo>
                <a:lnTo>
                  <a:pt x="23126" y="49530"/>
                </a:lnTo>
                <a:lnTo>
                  <a:pt x="19405" y="48526"/>
                </a:lnTo>
                <a:lnTo>
                  <a:pt x="12242" y="44538"/>
                </a:lnTo>
                <a:lnTo>
                  <a:pt x="9461" y="41757"/>
                </a:lnTo>
                <a:lnTo>
                  <a:pt x="5473" y="34620"/>
                </a:lnTo>
                <a:lnTo>
                  <a:pt x="4470" y="30899"/>
                </a:lnTo>
                <a:lnTo>
                  <a:pt x="4528" y="22872"/>
                </a:lnTo>
                <a:lnTo>
                  <a:pt x="23228" y="4470"/>
                </a:lnTo>
                <a:lnTo>
                  <a:pt x="42137" y="4470"/>
                </a:lnTo>
                <a:lnTo>
                  <a:pt x="35979" y="1155"/>
                </a:lnTo>
                <a:lnTo>
                  <a:pt x="31559" y="0"/>
                </a:lnTo>
                <a:close/>
              </a:path>
              <a:path w="54609" h="54610">
                <a:moveTo>
                  <a:pt x="42137" y="4470"/>
                </a:moveTo>
                <a:lnTo>
                  <a:pt x="30784" y="4470"/>
                </a:lnTo>
                <a:lnTo>
                  <a:pt x="34480" y="5448"/>
                </a:lnTo>
                <a:lnTo>
                  <a:pt x="41681" y="9334"/>
                </a:lnTo>
                <a:lnTo>
                  <a:pt x="49517" y="30899"/>
                </a:lnTo>
                <a:lnTo>
                  <a:pt x="48526" y="34620"/>
                </a:lnTo>
                <a:lnTo>
                  <a:pt x="44576" y="41757"/>
                </a:lnTo>
                <a:lnTo>
                  <a:pt x="41808" y="44538"/>
                </a:lnTo>
                <a:lnTo>
                  <a:pt x="34645" y="48526"/>
                </a:lnTo>
                <a:lnTo>
                  <a:pt x="30911" y="49530"/>
                </a:lnTo>
                <a:lnTo>
                  <a:pt x="42074" y="49530"/>
                </a:lnTo>
                <a:lnTo>
                  <a:pt x="44729" y="48056"/>
                </a:lnTo>
                <a:lnTo>
                  <a:pt x="48069" y="44729"/>
                </a:lnTo>
                <a:lnTo>
                  <a:pt x="52819" y="36144"/>
                </a:lnTo>
                <a:lnTo>
                  <a:pt x="54000" y="31673"/>
                </a:lnTo>
                <a:lnTo>
                  <a:pt x="54000" y="22313"/>
                </a:lnTo>
                <a:lnTo>
                  <a:pt x="52793" y="17792"/>
                </a:lnTo>
                <a:lnTo>
                  <a:pt x="47980" y="9131"/>
                </a:lnTo>
                <a:lnTo>
                  <a:pt x="44615" y="5803"/>
                </a:lnTo>
                <a:lnTo>
                  <a:pt x="42137" y="4470"/>
                </a:lnTo>
                <a:close/>
              </a:path>
              <a:path w="54609" h="54610">
                <a:moveTo>
                  <a:pt x="28575" y="12877"/>
                </a:moveTo>
                <a:lnTo>
                  <a:pt x="15176" y="12877"/>
                </a:lnTo>
                <a:lnTo>
                  <a:pt x="15176" y="41922"/>
                </a:lnTo>
                <a:lnTo>
                  <a:pt x="19862" y="41922"/>
                </a:lnTo>
                <a:lnTo>
                  <a:pt x="19862" y="29591"/>
                </a:lnTo>
                <a:lnTo>
                  <a:pt x="30653" y="29591"/>
                </a:lnTo>
                <a:lnTo>
                  <a:pt x="30302" y="29375"/>
                </a:lnTo>
                <a:lnTo>
                  <a:pt x="29273" y="28943"/>
                </a:lnTo>
                <a:lnTo>
                  <a:pt x="31775" y="28752"/>
                </a:lnTo>
                <a:lnTo>
                  <a:pt x="33794" y="27863"/>
                </a:lnTo>
                <a:lnTo>
                  <a:pt x="35976" y="25590"/>
                </a:lnTo>
                <a:lnTo>
                  <a:pt x="19862" y="25590"/>
                </a:lnTo>
                <a:lnTo>
                  <a:pt x="19862" y="16814"/>
                </a:lnTo>
                <a:lnTo>
                  <a:pt x="36433" y="16814"/>
                </a:lnTo>
                <a:lnTo>
                  <a:pt x="35306" y="15151"/>
                </a:lnTo>
                <a:lnTo>
                  <a:pt x="34099" y="14211"/>
                </a:lnTo>
                <a:lnTo>
                  <a:pt x="31038" y="13144"/>
                </a:lnTo>
                <a:lnTo>
                  <a:pt x="28575" y="12877"/>
                </a:lnTo>
                <a:close/>
              </a:path>
              <a:path w="54609" h="54610">
                <a:moveTo>
                  <a:pt x="30653" y="29591"/>
                </a:moveTo>
                <a:lnTo>
                  <a:pt x="24269" y="29591"/>
                </a:lnTo>
                <a:lnTo>
                  <a:pt x="25514" y="29921"/>
                </a:lnTo>
                <a:lnTo>
                  <a:pt x="26377" y="30594"/>
                </a:lnTo>
                <a:lnTo>
                  <a:pt x="27622" y="31496"/>
                </a:lnTo>
                <a:lnTo>
                  <a:pt x="29248" y="33756"/>
                </a:lnTo>
                <a:lnTo>
                  <a:pt x="33858" y="41922"/>
                </a:lnTo>
                <a:lnTo>
                  <a:pt x="39573" y="41922"/>
                </a:lnTo>
                <a:lnTo>
                  <a:pt x="34340" y="33553"/>
                </a:lnTo>
                <a:lnTo>
                  <a:pt x="32905" y="31635"/>
                </a:lnTo>
                <a:lnTo>
                  <a:pt x="31127" y="29883"/>
                </a:lnTo>
                <a:lnTo>
                  <a:pt x="30653" y="29591"/>
                </a:lnTo>
                <a:close/>
              </a:path>
              <a:path w="54609" h="54610">
                <a:moveTo>
                  <a:pt x="36433" y="16814"/>
                </a:moveTo>
                <a:lnTo>
                  <a:pt x="27482" y="16814"/>
                </a:lnTo>
                <a:lnTo>
                  <a:pt x="29057" y="16979"/>
                </a:lnTo>
                <a:lnTo>
                  <a:pt x="30746" y="17640"/>
                </a:lnTo>
                <a:lnTo>
                  <a:pt x="31407" y="18161"/>
                </a:lnTo>
                <a:lnTo>
                  <a:pt x="32359" y="19519"/>
                </a:lnTo>
                <a:lnTo>
                  <a:pt x="32600" y="20281"/>
                </a:lnTo>
                <a:lnTo>
                  <a:pt x="32600" y="22479"/>
                </a:lnTo>
                <a:lnTo>
                  <a:pt x="32105" y="23558"/>
                </a:lnTo>
                <a:lnTo>
                  <a:pt x="30124" y="25171"/>
                </a:lnTo>
                <a:lnTo>
                  <a:pt x="28270" y="25590"/>
                </a:lnTo>
                <a:lnTo>
                  <a:pt x="35976" y="25590"/>
                </a:lnTo>
                <a:lnTo>
                  <a:pt x="36817" y="24714"/>
                </a:lnTo>
                <a:lnTo>
                  <a:pt x="37489" y="23088"/>
                </a:lnTo>
                <a:lnTo>
                  <a:pt x="37579" y="19253"/>
                </a:lnTo>
                <a:lnTo>
                  <a:pt x="37096" y="17792"/>
                </a:lnTo>
                <a:lnTo>
                  <a:pt x="36433" y="16814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670457" y="4514368"/>
            <a:ext cx="341666" cy="34166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906344" y="2231072"/>
            <a:ext cx="98628" cy="986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299731" y="6031268"/>
            <a:ext cx="983576" cy="540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948231" y="5931230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5872" y="0"/>
                </a:lnTo>
              </a:path>
            </a:pathLst>
          </a:custGeom>
          <a:ln w="3175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948231" y="589884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42" y="0"/>
                </a:lnTo>
              </a:path>
            </a:pathLst>
          </a:custGeom>
          <a:ln w="33019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111452" y="5849315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0" y="66040"/>
                </a:moveTo>
                <a:lnTo>
                  <a:pt x="32651" y="66040"/>
                </a:lnTo>
                <a:lnTo>
                  <a:pt x="32651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980883" y="583280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20" y="0"/>
                </a:lnTo>
              </a:path>
            </a:pathLst>
          </a:custGeom>
          <a:ln w="33019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111452" y="5784545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0" y="31750"/>
                </a:moveTo>
                <a:lnTo>
                  <a:pt x="32651" y="31750"/>
                </a:lnTo>
                <a:lnTo>
                  <a:pt x="32651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013522" y="5849530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65290" y="0"/>
                </a:moveTo>
                <a:lnTo>
                  <a:pt x="0" y="0"/>
                </a:lnTo>
                <a:lnTo>
                  <a:pt x="0" y="32638"/>
                </a:lnTo>
                <a:lnTo>
                  <a:pt x="65290" y="32638"/>
                </a:lnTo>
                <a:lnTo>
                  <a:pt x="6529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7915592" y="58168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9" y="0"/>
                </a:moveTo>
                <a:lnTo>
                  <a:pt x="0" y="0"/>
                </a:lnTo>
                <a:lnTo>
                  <a:pt x="0" y="32638"/>
                </a:lnTo>
                <a:lnTo>
                  <a:pt x="32639" y="32638"/>
                </a:lnTo>
                <a:lnTo>
                  <a:pt x="3263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7719720" y="5784545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0" y="31750"/>
                </a:moveTo>
                <a:lnTo>
                  <a:pt x="32651" y="31750"/>
                </a:lnTo>
                <a:lnTo>
                  <a:pt x="32651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719720" y="5751525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0" y="33019"/>
                </a:moveTo>
                <a:lnTo>
                  <a:pt x="65290" y="33019"/>
                </a:lnTo>
                <a:lnTo>
                  <a:pt x="6529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7785010" y="580056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11" y="0"/>
                </a:lnTo>
              </a:path>
            </a:pathLst>
          </a:custGeom>
          <a:ln w="32651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8046173" y="578424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8" y="0"/>
                </a:moveTo>
                <a:lnTo>
                  <a:pt x="0" y="0"/>
                </a:lnTo>
                <a:lnTo>
                  <a:pt x="0" y="32651"/>
                </a:lnTo>
                <a:lnTo>
                  <a:pt x="32638" y="32651"/>
                </a:lnTo>
                <a:lnTo>
                  <a:pt x="3263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7850301" y="5718505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0" y="66039"/>
                </a:moveTo>
                <a:lnTo>
                  <a:pt x="32651" y="66039"/>
                </a:lnTo>
                <a:lnTo>
                  <a:pt x="32651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7719720" y="5702630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33" y="0"/>
                </a:lnTo>
              </a:path>
            </a:pathLst>
          </a:custGeom>
          <a:ln w="3175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7980883" y="5751525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0" y="33019"/>
                </a:moveTo>
                <a:lnTo>
                  <a:pt x="65290" y="33019"/>
                </a:lnTo>
                <a:lnTo>
                  <a:pt x="6529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7980883" y="571850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3019"/>
                </a:moveTo>
                <a:lnTo>
                  <a:pt x="32638" y="33019"/>
                </a:lnTo>
                <a:lnTo>
                  <a:pt x="32638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980883" y="5686755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4" h="31750">
                <a:moveTo>
                  <a:pt x="0" y="31750"/>
                </a:moveTo>
                <a:lnTo>
                  <a:pt x="65290" y="31750"/>
                </a:lnTo>
                <a:lnTo>
                  <a:pt x="6529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7752371" y="5718949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65290" y="0"/>
                </a:moveTo>
                <a:lnTo>
                  <a:pt x="0" y="0"/>
                </a:lnTo>
                <a:lnTo>
                  <a:pt x="0" y="32639"/>
                </a:lnTo>
                <a:lnTo>
                  <a:pt x="65290" y="32639"/>
                </a:lnTo>
                <a:lnTo>
                  <a:pt x="6529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7850301" y="567024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20" y="0"/>
                </a:lnTo>
              </a:path>
            </a:pathLst>
          </a:custGeom>
          <a:ln w="33019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7948231" y="5620715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0" y="33020"/>
                </a:moveTo>
                <a:lnTo>
                  <a:pt x="65290" y="33020"/>
                </a:lnTo>
                <a:lnTo>
                  <a:pt x="6529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7785010" y="56372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42" y="0"/>
                </a:lnTo>
              </a:path>
            </a:pathLst>
          </a:custGeom>
          <a:ln w="3302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7817663" y="5602935"/>
            <a:ext cx="65405" cy="17780"/>
          </a:xfrm>
          <a:custGeom>
            <a:avLst/>
            <a:gdLst/>
            <a:ahLst/>
            <a:cxnLst/>
            <a:rect l="l" t="t" r="r" b="b"/>
            <a:pathLst>
              <a:path w="65404" h="17779">
                <a:moveTo>
                  <a:pt x="0" y="17780"/>
                </a:moveTo>
                <a:lnTo>
                  <a:pt x="65290" y="17780"/>
                </a:lnTo>
                <a:lnTo>
                  <a:pt x="6529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7915592" y="561182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1778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7962747" y="5588965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70">
                <a:moveTo>
                  <a:pt x="0" y="13970"/>
                </a:moveTo>
                <a:lnTo>
                  <a:pt x="83426" y="13970"/>
                </a:lnTo>
                <a:lnTo>
                  <a:pt x="8342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7962747" y="5555945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5" h="33020">
                <a:moveTo>
                  <a:pt x="0" y="33019"/>
                </a:moveTo>
                <a:lnTo>
                  <a:pt x="18135" y="33019"/>
                </a:lnTo>
                <a:lnTo>
                  <a:pt x="18135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013522" y="555572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51" y="0"/>
                </a:moveTo>
                <a:lnTo>
                  <a:pt x="0" y="0"/>
                </a:lnTo>
                <a:lnTo>
                  <a:pt x="0" y="32651"/>
                </a:lnTo>
                <a:lnTo>
                  <a:pt x="32651" y="32651"/>
                </a:lnTo>
                <a:lnTo>
                  <a:pt x="32651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7327989" y="593123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1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7344314" y="575152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29"/>
                </a:lnTo>
              </a:path>
            </a:pathLst>
          </a:custGeom>
          <a:ln w="326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327989" y="57350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11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40180" y="5751588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233"/>
                </a:lnTo>
              </a:path>
            </a:pathLst>
          </a:custGeom>
          <a:ln w="32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327989" y="53438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11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344314" y="516351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26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327989" y="51476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1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540180" y="516399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220"/>
                </a:lnTo>
              </a:path>
            </a:pathLst>
          </a:custGeom>
          <a:ln w="32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7915592" y="53438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11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931911" y="516351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2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915592" y="51476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1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8127777" y="516399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220"/>
                </a:lnTo>
              </a:path>
            </a:pathLst>
          </a:custGeom>
          <a:ln w="326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7327989" y="550641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42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7344314" y="539211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90"/>
                </a:lnTo>
              </a:path>
            </a:pathLst>
          </a:custGeom>
          <a:ln w="326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393279" y="5458155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0" y="31750"/>
                </a:moveTo>
                <a:lnTo>
                  <a:pt x="32651" y="31750"/>
                </a:lnTo>
                <a:lnTo>
                  <a:pt x="32651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393279" y="544164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393279" y="540862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20" y="0"/>
                </a:lnTo>
              </a:path>
            </a:pathLst>
          </a:custGeom>
          <a:ln w="330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7589151" y="5360365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4" h="31750">
                <a:moveTo>
                  <a:pt x="0" y="31750"/>
                </a:moveTo>
                <a:lnTo>
                  <a:pt x="65277" y="31750"/>
                </a:lnTo>
                <a:lnTo>
                  <a:pt x="6527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589151" y="532734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3019"/>
                </a:moveTo>
                <a:lnTo>
                  <a:pt x="32638" y="33019"/>
                </a:lnTo>
                <a:lnTo>
                  <a:pt x="32638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7621790" y="522955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65277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7589151" y="521304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20" y="0"/>
                </a:lnTo>
              </a:path>
            </a:pathLst>
          </a:custGeom>
          <a:ln w="3302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7687081" y="516399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8" y="0"/>
                </a:moveTo>
                <a:lnTo>
                  <a:pt x="0" y="0"/>
                </a:lnTo>
                <a:lnTo>
                  <a:pt x="0" y="32639"/>
                </a:lnTo>
                <a:lnTo>
                  <a:pt x="32638" y="32639"/>
                </a:lnTo>
                <a:lnTo>
                  <a:pt x="3263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7752371" y="524543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7785010" y="519653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42" y="0"/>
                </a:lnTo>
              </a:path>
            </a:pathLst>
          </a:custGeom>
          <a:ln w="660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7785010" y="5131765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0" y="31750"/>
                </a:moveTo>
                <a:lnTo>
                  <a:pt x="32651" y="31750"/>
                </a:lnTo>
                <a:lnTo>
                  <a:pt x="32651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7850301" y="513134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51" y="0"/>
                </a:moveTo>
                <a:lnTo>
                  <a:pt x="0" y="0"/>
                </a:lnTo>
                <a:lnTo>
                  <a:pt x="0" y="32651"/>
                </a:lnTo>
                <a:lnTo>
                  <a:pt x="32651" y="32651"/>
                </a:lnTo>
                <a:lnTo>
                  <a:pt x="326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8046173" y="5425147"/>
            <a:ext cx="98425" cy="228600"/>
          </a:xfrm>
          <a:custGeom>
            <a:avLst/>
            <a:gdLst/>
            <a:ahLst/>
            <a:cxnLst/>
            <a:rect l="l" t="t" r="r" b="b"/>
            <a:pathLst>
              <a:path w="98425" h="228600">
                <a:moveTo>
                  <a:pt x="65277" y="130581"/>
                </a:moveTo>
                <a:lnTo>
                  <a:pt x="32638" y="130581"/>
                </a:lnTo>
                <a:lnTo>
                  <a:pt x="32638" y="195872"/>
                </a:lnTo>
                <a:lnTo>
                  <a:pt x="65277" y="195872"/>
                </a:lnTo>
                <a:lnTo>
                  <a:pt x="65277" y="228523"/>
                </a:lnTo>
                <a:lnTo>
                  <a:pt x="97929" y="228523"/>
                </a:lnTo>
                <a:lnTo>
                  <a:pt x="97929" y="163233"/>
                </a:lnTo>
                <a:lnTo>
                  <a:pt x="65277" y="163233"/>
                </a:lnTo>
                <a:lnTo>
                  <a:pt x="65277" y="130581"/>
                </a:lnTo>
                <a:close/>
              </a:path>
              <a:path w="98425" h="228600">
                <a:moveTo>
                  <a:pt x="65277" y="0"/>
                </a:moveTo>
                <a:lnTo>
                  <a:pt x="32638" y="0"/>
                </a:lnTo>
                <a:lnTo>
                  <a:pt x="32638" y="65290"/>
                </a:lnTo>
                <a:lnTo>
                  <a:pt x="65277" y="65290"/>
                </a:lnTo>
                <a:lnTo>
                  <a:pt x="65277" y="97942"/>
                </a:lnTo>
                <a:lnTo>
                  <a:pt x="0" y="97942"/>
                </a:lnTo>
                <a:lnTo>
                  <a:pt x="0" y="130581"/>
                </a:lnTo>
                <a:lnTo>
                  <a:pt x="97929" y="130581"/>
                </a:lnTo>
                <a:lnTo>
                  <a:pt x="97929" y="32651"/>
                </a:lnTo>
                <a:lnTo>
                  <a:pt x="65277" y="32651"/>
                </a:lnTo>
                <a:lnTo>
                  <a:pt x="652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7654429" y="5718505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0" y="66039"/>
                </a:moveTo>
                <a:lnTo>
                  <a:pt x="32651" y="66039"/>
                </a:lnTo>
                <a:lnTo>
                  <a:pt x="32651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7589151" y="570263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29" y="0"/>
                </a:lnTo>
              </a:path>
            </a:pathLst>
          </a:custGeom>
          <a:ln w="3175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7589151" y="5653735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0" y="33020"/>
                </a:moveTo>
                <a:lnTo>
                  <a:pt x="65277" y="33020"/>
                </a:lnTo>
                <a:lnTo>
                  <a:pt x="65277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7556500" y="5620715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0" y="33020"/>
                </a:moveTo>
                <a:lnTo>
                  <a:pt x="65290" y="33020"/>
                </a:lnTo>
                <a:lnTo>
                  <a:pt x="6529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7523860" y="561182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29" y="0"/>
                </a:lnTo>
              </a:path>
            </a:pathLst>
          </a:custGeom>
          <a:ln w="1778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7360640" y="5653735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0" y="33020"/>
                </a:moveTo>
                <a:lnTo>
                  <a:pt x="65290" y="33020"/>
                </a:lnTo>
                <a:lnTo>
                  <a:pt x="6529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7360640" y="5588965"/>
            <a:ext cx="33020" cy="64769"/>
          </a:xfrm>
          <a:custGeom>
            <a:avLst/>
            <a:gdLst/>
            <a:ahLst/>
            <a:cxnLst/>
            <a:rect l="l" t="t" r="r" b="b"/>
            <a:pathLst>
              <a:path w="33020" h="64770">
                <a:moveTo>
                  <a:pt x="0" y="64770"/>
                </a:moveTo>
                <a:lnTo>
                  <a:pt x="32639" y="64770"/>
                </a:lnTo>
                <a:lnTo>
                  <a:pt x="32639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7360640" y="5572455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717" y="0"/>
                </a:lnTo>
              </a:path>
            </a:pathLst>
          </a:custGeom>
          <a:ln w="33019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7491209" y="5522925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5" h="33020">
                <a:moveTo>
                  <a:pt x="0" y="33019"/>
                </a:moveTo>
                <a:lnTo>
                  <a:pt x="18148" y="33019"/>
                </a:lnTo>
                <a:lnTo>
                  <a:pt x="18148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8013522" y="552309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51" y="0"/>
                </a:moveTo>
                <a:lnTo>
                  <a:pt x="0" y="0"/>
                </a:lnTo>
                <a:lnTo>
                  <a:pt x="0" y="32638"/>
                </a:lnTo>
                <a:lnTo>
                  <a:pt x="32651" y="32638"/>
                </a:lnTo>
                <a:lnTo>
                  <a:pt x="32651" y="0"/>
                </a:lnTo>
                <a:close/>
              </a:path>
            </a:pathLst>
          </a:custGeom>
          <a:solidFill>
            <a:srgbClr val="FB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7980883" y="550676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8" y="0"/>
                </a:lnTo>
              </a:path>
            </a:pathLst>
          </a:custGeom>
          <a:ln w="32651">
            <a:solidFill>
              <a:srgbClr val="FB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046173" y="5458155"/>
            <a:ext cx="33020" cy="31750"/>
          </a:xfrm>
          <a:custGeom>
            <a:avLst/>
            <a:gdLst/>
            <a:ahLst/>
            <a:cxnLst/>
            <a:rect l="l" t="t" r="r" b="b"/>
            <a:pathLst>
              <a:path w="33020" h="31750">
                <a:moveTo>
                  <a:pt x="0" y="31750"/>
                </a:moveTo>
                <a:lnTo>
                  <a:pt x="32638" y="31750"/>
                </a:lnTo>
                <a:lnTo>
                  <a:pt x="32638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FB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7980883" y="544164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29" y="0"/>
                </a:lnTo>
              </a:path>
            </a:pathLst>
          </a:custGeom>
          <a:ln w="33020">
            <a:solidFill>
              <a:srgbClr val="FB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7589151" y="5751588"/>
            <a:ext cx="65405" cy="196215"/>
          </a:xfrm>
          <a:custGeom>
            <a:avLst/>
            <a:gdLst/>
            <a:ahLst/>
            <a:cxnLst/>
            <a:rect l="l" t="t" r="r" b="b"/>
            <a:pathLst>
              <a:path w="65404" h="196214">
                <a:moveTo>
                  <a:pt x="32638" y="0"/>
                </a:moveTo>
                <a:lnTo>
                  <a:pt x="0" y="0"/>
                </a:lnTo>
                <a:lnTo>
                  <a:pt x="0" y="130581"/>
                </a:lnTo>
                <a:lnTo>
                  <a:pt x="32638" y="130581"/>
                </a:lnTo>
                <a:lnTo>
                  <a:pt x="32638" y="163233"/>
                </a:lnTo>
                <a:lnTo>
                  <a:pt x="0" y="163233"/>
                </a:lnTo>
                <a:lnTo>
                  <a:pt x="0" y="195872"/>
                </a:lnTo>
                <a:lnTo>
                  <a:pt x="65277" y="195872"/>
                </a:lnTo>
                <a:lnTo>
                  <a:pt x="65277" y="97942"/>
                </a:lnTo>
                <a:lnTo>
                  <a:pt x="32638" y="97942"/>
                </a:lnTo>
                <a:lnTo>
                  <a:pt x="32638" y="65303"/>
                </a:lnTo>
                <a:lnTo>
                  <a:pt x="65277" y="65303"/>
                </a:lnTo>
                <a:lnTo>
                  <a:pt x="65277" y="32651"/>
                </a:lnTo>
                <a:lnTo>
                  <a:pt x="32638" y="32651"/>
                </a:lnTo>
                <a:lnTo>
                  <a:pt x="32638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7393279" y="5784240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97929"/>
                </a:moveTo>
                <a:lnTo>
                  <a:pt x="97929" y="97929"/>
                </a:lnTo>
                <a:lnTo>
                  <a:pt x="97929" y="0"/>
                </a:lnTo>
                <a:lnTo>
                  <a:pt x="0" y="0"/>
                </a:lnTo>
                <a:lnTo>
                  <a:pt x="0" y="9792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7980883" y="519663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97929"/>
                </a:moveTo>
                <a:lnTo>
                  <a:pt x="97929" y="97929"/>
                </a:lnTo>
                <a:lnTo>
                  <a:pt x="97929" y="0"/>
                </a:lnTo>
                <a:lnTo>
                  <a:pt x="0" y="0"/>
                </a:lnTo>
                <a:lnTo>
                  <a:pt x="0" y="979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7393279" y="519663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97929"/>
                </a:moveTo>
                <a:lnTo>
                  <a:pt x="97929" y="97929"/>
                </a:lnTo>
                <a:lnTo>
                  <a:pt x="97929" y="0"/>
                </a:lnTo>
                <a:lnTo>
                  <a:pt x="0" y="0"/>
                </a:lnTo>
                <a:lnTo>
                  <a:pt x="0" y="9792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7687081" y="5467045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5872" y="0"/>
                </a:lnTo>
              </a:path>
            </a:pathLst>
          </a:custGeom>
          <a:ln w="17779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7850301" y="542513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3020"/>
                </a:moveTo>
                <a:lnTo>
                  <a:pt x="32651" y="33020"/>
                </a:lnTo>
                <a:lnTo>
                  <a:pt x="32651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7719720" y="5425147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65290" y="0"/>
                </a:moveTo>
                <a:lnTo>
                  <a:pt x="0" y="0"/>
                </a:lnTo>
                <a:lnTo>
                  <a:pt x="0" y="32651"/>
                </a:lnTo>
                <a:lnTo>
                  <a:pt x="65290" y="32651"/>
                </a:lnTo>
                <a:lnTo>
                  <a:pt x="6529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7785010" y="589849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326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7817663" y="5849530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65290" y="0"/>
                </a:moveTo>
                <a:lnTo>
                  <a:pt x="0" y="0"/>
                </a:lnTo>
                <a:lnTo>
                  <a:pt x="0" y="32638"/>
                </a:lnTo>
                <a:lnTo>
                  <a:pt x="65290" y="32638"/>
                </a:lnTo>
                <a:lnTo>
                  <a:pt x="652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7948231" y="542514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51" y="0"/>
                </a:moveTo>
                <a:lnTo>
                  <a:pt x="0" y="0"/>
                </a:lnTo>
                <a:lnTo>
                  <a:pt x="0" y="32651"/>
                </a:lnTo>
                <a:lnTo>
                  <a:pt x="32651" y="32651"/>
                </a:lnTo>
                <a:lnTo>
                  <a:pt x="32651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7915592" y="5408828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20" y="0"/>
                </a:lnTo>
              </a:path>
            </a:pathLst>
          </a:custGeom>
          <a:ln w="32639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7687081" y="5849530"/>
            <a:ext cx="65405" cy="98425"/>
          </a:xfrm>
          <a:custGeom>
            <a:avLst/>
            <a:gdLst/>
            <a:ahLst/>
            <a:cxnLst/>
            <a:rect l="l" t="t" r="r" b="b"/>
            <a:pathLst>
              <a:path w="65404" h="98425">
                <a:moveTo>
                  <a:pt x="65290" y="0"/>
                </a:moveTo>
                <a:lnTo>
                  <a:pt x="0" y="0"/>
                </a:lnTo>
                <a:lnTo>
                  <a:pt x="0" y="97929"/>
                </a:lnTo>
                <a:lnTo>
                  <a:pt x="32638" y="97929"/>
                </a:lnTo>
                <a:lnTo>
                  <a:pt x="32638" y="32638"/>
                </a:lnTo>
                <a:lnTo>
                  <a:pt x="65290" y="32638"/>
                </a:lnTo>
                <a:lnTo>
                  <a:pt x="6529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8078813" y="575158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9" y="0"/>
                </a:moveTo>
                <a:lnTo>
                  <a:pt x="0" y="0"/>
                </a:lnTo>
                <a:lnTo>
                  <a:pt x="0" y="32651"/>
                </a:lnTo>
                <a:lnTo>
                  <a:pt x="32639" y="32651"/>
                </a:lnTo>
                <a:lnTo>
                  <a:pt x="3263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8046173" y="5735269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29" y="0"/>
                </a:lnTo>
              </a:path>
            </a:pathLst>
          </a:custGeom>
          <a:ln w="32638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7523860" y="546686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29" y="0"/>
                </a:lnTo>
              </a:path>
            </a:pathLst>
          </a:custGeom>
          <a:ln w="18135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7589151" y="5425147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65277" y="0"/>
                </a:moveTo>
                <a:lnTo>
                  <a:pt x="0" y="0"/>
                </a:lnTo>
                <a:lnTo>
                  <a:pt x="0" y="32651"/>
                </a:lnTo>
                <a:lnTo>
                  <a:pt x="65277" y="32651"/>
                </a:lnTo>
                <a:lnTo>
                  <a:pt x="6527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7687081" y="5602884"/>
            <a:ext cx="65405" cy="83820"/>
          </a:xfrm>
          <a:custGeom>
            <a:avLst/>
            <a:gdLst/>
            <a:ahLst/>
            <a:cxnLst/>
            <a:rect l="l" t="t" r="r" b="b"/>
            <a:pathLst>
              <a:path w="65404" h="83820">
                <a:moveTo>
                  <a:pt x="65290" y="0"/>
                </a:moveTo>
                <a:lnTo>
                  <a:pt x="0" y="0"/>
                </a:lnTo>
                <a:lnTo>
                  <a:pt x="0" y="83426"/>
                </a:lnTo>
                <a:lnTo>
                  <a:pt x="32638" y="83426"/>
                </a:lnTo>
                <a:lnTo>
                  <a:pt x="32638" y="18135"/>
                </a:lnTo>
                <a:lnTo>
                  <a:pt x="65290" y="18135"/>
                </a:lnTo>
                <a:lnTo>
                  <a:pt x="6529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7785010" y="57189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5290" y="0"/>
                </a:moveTo>
                <a:lnTo>
                  <a:pt x="32651" y="0"/>
                </a:lnTo>
                <a:lnTo>
                  <a:pt x="32651" y="32639"/>
                </a:lnTo>
                <a:lnTo>
                  <a:pt x="0" y="32639"/>
                </a:lnTo>
                <a:lnTo>
                  <a:pt x="0" y="65290"/>
                </a:lnTo>
                <a:lnTo>
                  <a:pt x="65290" y="65290"/>
                </a:lnTo>
                <a:lnTo>
                  <a:pt x="6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8046173" y="5849530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5277" y="0"/>
                </a:moveTo>
                <a:lnTo>
                  <a:pt x="32638" y="0"/>
                </a:lnTo>
                <a:lnTo>
                  <a:pt x="32638" y="32638"/>
                </a:lnTo>
                <a:lnTo>
                  <a:pt x="0" y="32638"/>
                </a:lnTo>
                <a:lnTo>
                  <a:pt x="0" y="65290"/>
                </a:lnTo>
                <a:lnTo>
                  <a:pt x="65277" y="65290"/>
                </a:lnTo>
                <a:lnTo>
                  <a:pt x="65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7817663" y="532721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5290" y="0"/>
                </a:moveTo>
                <a:lnTo>
                  <a:pt x="32639" y="0"/>
                </a:lnTo>
                <a:lnTo>
                  <a:pt x="32639" y="32638"/>
                </a:lnTo>
                <a:lnTo>
                  <a:pt x="0" y="32638"/>
                </a:lnTo>
                <a:lnTo>
                  <a:pt x="0" y="65290"/>
                </a:lnTo>
                <a:lnTo>
                  <a:pt x="65290" y="65290"/>
                </a:lnTo>
                <a:lnTo>
                  <a:pt x="652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7785010" y="5294566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5290" y="0"/>
                </a:moveTo>
                <a:lnTo>
                  <a:pt x="0" y="0"/>
                </a:lnTo>
                <a:lnTo>
                  <a:pt x="0" y="65290"/>
                </a:lnTo>
                <a:lnTo>
                  <a:pt x="32651" y="65290"/>
                </a:lnTo>
                <a:lnTo>
                  <a:pt x="32651" y="32651"/>
                </a:lnTo>
                <a:lnTo>
                  <a:pt x="65290" y="32651"/>
                </a:lnTo>
                <a:lnTo>
                  <a:pt x="6529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7980883" y="5457799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0" y="32639"/>
                </a:moveTo>
                <a:lnTo>
                  <a:pt x="65290" y="32639"/>
                </a:lnTo>
                <a:lnTo>
                  <a:pt x="65290" y="0"/>
                </a:lnTo>
                <a:lnTo>
                  <a:pt x="0" y="0"/>
                </a:lnTo>
                <a:lnTo>
                  <a:pt x="0" y="3263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7719720" y="5327218"/>
            <a:ext cx="33020" cy="65405"/>
          </a:xfrm>
          <a:custGeom>
            <a:avLst/>
            <a:gdLst/>
            <a:ahLst/>
            <a:cxnLst/>
            <a:rect l="l" t="t" r="r" b="b"/>
            <a:pathLst>
              <a:path w="33020" h="65404">
                <a:moveTo>
                  <a:pt x="0" y="65290"/>
                </a:moveTo>
                <a:lnTo>
                  <a:pt x="32651" y="65290"/>
                </a:lnTo>
                <a:lnTo>
                  <a:pt x="32651" y="0"/>
                </a:lnTo>
                <a:lnTo>
                  <a:pt x="0" y="0"/>
                </a:lnTo>
                <a:lnTo>
                  <a:pt x="0" y="6529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7687081" y="5261927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20">
                <a:moveTo>
                  <a:pt x="65290" y="0"/>
                </a:moveTo>
                <a:lnTo>
                  <a:pt x="0" y="0"/>
                </a:lnTo>
                <a:lnTo>
                  <a:pt x="0" y="32639"/>
                </a:lnTo>
                <a:lnTo>
                  <a:pt x="65290" y="32639"/>
                </a:lnTo>
                <a:lnTo>
                  <a:pt x="6529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7872069" y="5512206"/>
            <a:ext cx="54610" cy="58419"/>
          </a:xfrm>
          <a:custGeom>
            <a:avLst/>
            <a:gdLst/>
            <a:ahLst/>
            <a:cxnLst/>
            <a:rect l="l" t="t" r="r" b="b"/>
            <a:pathLst>
              <a:path w="54609" h="58420">
                <a:moveTo>
                  <a:pt x="0" y="0"/>
                </a:moveTo>
                <a:lnTo>
                  <a:pt x="0" y="58026"/>
                </a:lnTo>
                <a:lnTo>
                  <a:pt x="7251" y="58026"/>
                </a:lnTo>
                <a:lnTo>
                  <a:pt x="9969" y="20789"/>
                </a:lnTo>
                <a:lnTo>
                  <a:pt x="16516" y="20789"/>
                </a:lnTo>
                <a:lnTo>
                  <a:pt x="15608" y="16622"/>
                </a:lnTo>
                <a:lnTo>
                  <a:pt x="12104" y="5655"/>
                </a:lnTo>
                <a:lnTo>
                  <a:pt x="0" y="0"/>
                </a:lnTo>
                <a:close/>
              </a:path>
              <a:path w="54609" h="58420">
                <a:moveTo>
                  <a:pt x="16516" y="20789"/>
                </a:moveTo>
                <a:lnTo>
                  <a:pt x="9969" y="20789"/>
                </a:lnTo>
                <a:lnTo>
                  <a:pt x="21755" y="58026"/>
                </a:lnTo>
                <a:lnTo>
                  <a:pt x="28244" y="57772"/>
                </a:lnTo>
                <a:lnTo>
                  <a:pt x="33987" y="43522"/>
                </a:lnTo>
                <a:lnTo>
                  <a:pt x="29006" y="43522"/>
                </a:lnTo>
                <a:lnTo>
                  <a:pt x="18559" y="30159"/>
                </a:lnTo>
                <a:lnTo>
                  <a:pt x="16516" y="20789"/>
                </a:lnTo>
                <a:close/>
              </a:path>
              <a:path w="54609" h="58420">
                <a:moveTo>
                  <a:pt x="54406" y="10883"/>
                </a:moveTo>
                <a:lnTo>
                  <a:pt x="47142" y="10883"/>
                </a:lnTo>
                <a:lnTo>
                  <a:pt x="47142" y="58026"/>
                </a:lnTo>
                <a:lnTo>
                  <a:pt x="54406" y="58026"/>
                </a:lnTo>
                <a:lnTo>
                  <a:pt x="54406" y="10883"/>
                </a:lnTo>
                <a:close/>
              </a:path>
              <a:path w="54609" h="58420">
                <a:moveTo>
                  <a:pt x="54406" y="0"/>
                </a:moveTo>
                <a:lnTo>
                  <a:pt x="42821" y="5212"/>
                </a:lnTo>
                <a:lnTo>
                  <a:pt x="35872" y="16327"/>
                </a:lnTo>
                <a:lnTo>
                  <a:pt x="31841" y="30159"/>
                </a:lnTo>
                <a:lnTo>
                  <a:pt x="29006" y="43522"/>
                </a:lnTo>
                <a:lnTo>
                  <a:pt x="33987" y="43522"/>
                </a:lnTo>
                <a:lnTo>
                  <a:pt x="47142" y="10883"/>
                </a:lnTo>
                <a:lnTo>
                  <a:pt x="54406" y="10883"/>
                </a:lnTo>
                <a:lnTo>
                  <a:pt x="54406" y="0"/>
                </a:lnTo>
                <a:close/>
              </a:path>
            </a:pathLst>
          </a:custGeom>
          <a:solidFill>
            <a:srgbClr val="394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7621790" y="5519458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8135" y="0"/>
                </a:moveTo>
                <a:lnTo>
                  <a:pt x="11733" y="1644"/>
                </a:lnTo>
                <a:lnTo>
                  <a:pt x="5895" y="5895"/>
                </a:lnTo>
                <a:lnTo>
                  <a:pt x="1644" y="11733"/>
                </a:lnTo>
                <a:lnTo>
                  <a:pt x="0" y="18135"/>
                </a:lnTo>
                <a:lnTo>
                  <a:pt x="0" y="25387"/>
                </a:lnTo>
                <a:lnTo>
                  <a:pt x="1644" y="31789"/>
                </a:lnTo>
                <a:lnTo>
                  <a:pt x="5895" y="37626"/>
                </a:lnTo>
                <a:lnTo>
                  <a:pt x="11733" y="41878"/>
                </a:lnTo>
                <a:lnTo>
                  <a:pt x="18135" y="43522"/>
                </a:lnTo>
                <a:lnTo>
                  <a:pt x="33883" y="43522"/>
                </a:lnTo>
                <a:lnTo>
                  <a:pt x="39779" y="37626"/>
                </a:lnTo>
                <a:lnTo>
                  <a:pt x="39903" y="14503"/>
                </a:lnTo>
                <a:lnTo>
                  <a:pt x="38068" y="7533"/>
                </a:lnTo>
                <a:lnTo>
                  <a:pt x="33196" y="3070"/>
                </a:lnTo>
                <a:lnTo>
                  <a:pt x="26235" y="698"/>
                </a:lnTo>
                <a:lnTo>
                  <a:pt x="18135" y="0"/>
                </a:lnTo>
                <a:close/>
              </a:path>
            </a:pathLst>
          </a:custGeom>
          <a:solidFill>
            <a:srgbClr val="EF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7814030" y="5519458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8135" y="0"/>
                </a:moveTo>
                <a:lnTo>
                  <a:pt x="11733" y="1644"/>
                </a:lnTo>
                <a:lnTo>
                  <a:pt x="5895" y="5895"/>
                </a:lnTo>
                <a:lnTo>
                  <a:pt x="1644" y="11733"/>
                </a:lnTo>
                <a:lnTo>
                  <a:pt x="0" y="18135"/>
                </a:lnTo>
                <a:lnTo>
                  <a:pt x="0" y="25387"/>
                </a:lnTo>
                <a:lnTo>
                  <a:pt x="1644" y="31789"/>
                </a:lnTo>
                <a:lnTo>
                  <a:pt x="5895" y="37626"/>
                </a:lnTo>
                <a:lnTo>
                  <a:pt x="11733" y="41878"/>
                </a:lnTo>
                <a:lnTo>
                  <a:pt x="18135" y="43522"/>
                </a:lnTo>
                <a:lnTo>
                  <a:pt x="26235" y="42824"/>
                </a:lnTo>
                <a:lnTo>
                  <a:pt x="33196" y="40452"/>
                </a:lnTo>
                <a:lnTo>
                  <a:pt x="38068" y="35989"/>
                </a:lnTo>
                <a:lnTo>
                  <a:pt x="39903" y="29019"/>
                </a:lnTo>
                <a:lnTo>
                  <a:pt x="39903" y="14503"/>
                </a:lnTo>
                <a:lnTo>
                  <a:pt x="38068" y="7533"/>
                </a:lnTo>
                <a:lnTo>
                  <a:pt x="33196" y="3070"/>
                </a:lnTo>
                <a:lnTo>
                  <a:pt x="26235" y="698"/>
                </a:lnTo>
                <a:lnTo>
                  <a:pt x="1813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7679829" y="5512206"/>
            <a:ext cx="40005" cy="58419"/>
          </a:xfrm>
          <a:custGeom>
            <a:avLst/>
            <a:gdLst/>
            <a:ahLst/>
            <a:cxnLst/>
            <a:rect l="l" t="t" r="r" b="b"/>
            <a:pathLst>
              <a:path w="40004" h="58420">
                <a:moveTo>
                  <a:pt x="18135" y="0"/>
                </a:moveTo>
                <a:lnTo>
                  <a:pt x="0" y="0"/>
                </a:lnTo>
                <a:lnTo>
                  <a:pt x="0" y="58026"/>
                </a:lnTo>
                <a:lnTo>
                  <a:pt x="32397" y="58026"/>
                </a:lnTo>
                <a:lnTo>
                  <a:pt x="39890" y="51562"/>
                </a:lnTo>
                <a:lnTo>
                  <a:pt x="39891" y="50774"/>
                </a:lnTo>
                <a:lnTo>
                  <a:pt x="7251" y="50774"/>
                </a:lnTo>
                <a:lnTo>
                  <a:pt x="7251" y="32639"/>
                </a:lnTo>
                <a:lnTo>
                  <a:pt x="37891" y="32639"/>
                </a:lnTo>
                <a:lnTo>
                  <a:pt x="35826" y="28879"/>
                </a:lnTo>
                <a:lnTo>
                  <a:pt x="36813" y="25387"/>
                </a:lnTo>
                <a:lnTo>
                  <a:pt x="7251" y="25387"/>
                </a:lnTo>
                <a:lnTo>
                  <a:pt x="7251" y="7251"/>
                </a:lnTo>
                <a:lnTo>
                  <a:pt x="35918" y="7251"/>
                </a:lnTo>
                <a:lnTo>
                  <a:pt x="32970" y="3446"/>
                </a:lnTo>
                <a:lnTo>
                  <a:pt x="27498" y="839"/>
                </a:lnTo>
                <a:lnTo>
                  <a:pt x="18135" y="0"/>
                </a:lnTo>
                <a:close/>
              </a:path>
              <a:path w="40004" h="58420">
                <a:moveTo>
                  <a:pt x="37891" y="32639"/>
                </a:moveTo>
                <a:lnTo>
                  <a:pt x="33743" y="32639"/>
                </a:lnTo>
                <a:lnTo>
                  <a:pt x="36271" y="35166"/>
                </a:lnTo>
                <a:lnTo>
                  <a:pt x="36271" y="48602"/>
                </a:lnTo>
                <a:lnTo>
                  <a:pt x="31318" y="50774"/>
                </a:lnTo>
                <a:lnTo>
                  <a:pt x="39891" y="50774"/>
                </a:lnTo>
                <a:lnTo>
                  <a:pt x="39905" y="39877"/>
                </a:lnTo>
                <a:lnTo>
                  <a:pt x="39592" y="36306"/>
                </a:lnTo>
                <a:lnTo>
                  <a:pt x="38411" y="33587"/>
                </a:lnTo>
                <a:lnTo>
                  <a:pt x="37891" y="32639"/>
                </a:lnTo>
                <a:close/>
              </a:path>
              <a:path w="40004" h="58420">
                <a:moveTo>
                  <a:pt x="35918" y="7251"/>
                </a:moveTo>
                <a:lnTo>
                  <a:pt x="30111" y="7251"/>
                </a:lnTo>
                <a:lnTo>
                  <a:pt x="32638" y="9779"/>
                </a:lnTo>
                <a:lnTo>
                  <a:pt x="32638" y="23215"/>
                </a:lnTo>
                <a:lnTo>
                  <a:pt x="27698" y="25387"/>
                </a:lnTo>
                <a:lnTo>
                  <a:pt x="36813" y="25387"/>
                </a:lnTo>
                <a:lnTo>
                  <a:pt x="39890" y="14503"/>
                </a:lnTo>
                <a:lnTo>
                  <a:pt x="36464" y="7956"/>
                </a:lnTo>
                <a:lnTo>
                  <a:pt x="35918" y="7251"/>
                </a:lnTo>
                <a:close/>
              </a:path>
            </a:pathLst>
          </a:custGeom>
          <a:solidFill>
            <a:srgbClr val="14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7621790" y="58168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9" y="32638"/>
                </a:moveTo>
                <a:lnTo>
                  <a:pt x="32639" y="0"/>
                </a:lnTo>
                <a:lnTo>
                  <a:pt x="0" y="0"/>
                </a:lnTo>
                <a:lnTo>
                  <a:pt x="0" y="32638"/>
                </a:lnTo>
                <a:lnTo>
                  <a:pt x="32639" y="32638"/>
                </a:lnTo>
                <a:close/>
              </a:path>
            </a:pathLst>
          </a:custGeom>
          <a:solidFill>
            <a:srgbClr val="FB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7491209" y="562102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51"/>
                </a:moveTo>
                <a:lnTo>
                  <a:pt x="32651" y="32651"/>
                </a:lnTo>
                <a:lnTo>
                  <a:pt x="32651" y="0"/>
                </a:lnTo>
                <a:lnTo>
                  <a:pt x="0" y="0"/>
                </a:lnTo>
                <a:lnTo>
                  <a:pt x="0" y="32651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8111452" y="555572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51" y="32651"/>
                </a:moveTo>
                <a:lnTo>
                  <a:pt x="32651" y="0"/>
                </a:lnTo>
                <a:lnTo>
                  <a:pt x="0" y="0"/>
                </a:lnTo>
                <a:lnTo>
                  <a:pt x="0" y="32651"/>
                </a:lnTo>
                <a:lnTo>
                  <a:pt x="32651" y="32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8013522" y="578424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51" y="0"/>
                </a:moveTo>
                <a:lnTo>
                  <a:pt x="0" y="0"/>
                </a:lnTo>
                <a:lnTo>
                  <a:pt x="0" y="32651"/>
                </a:lnTo>
                <a:lnTo>
                  <a:pt x="32651" y="32651"/>
                </a:lnTo>
                <a:lnTo>
                  <a:pt x="32651" y="0"/>
                </a:lnTo>
                <a:close/>
              </a:path>
            </a:pathLst>
          </a:custGeom>
          <a:solidFill>
            <a:srgbClr val="FB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7654429" y="581689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38"/>
                </a:moveTo>
                <a:lnTo>
                  <a:pt x="32651" y="32638"/>
                </a:lnTo>
                <a:lnTo>
                  <a:pt x="32651" y="0"/>
                </a:lnTo>
                <a:lnTo>
                  <a:pt x="0" y="0"/>
                </a:lnTo>
                <a:lnTo>
                  <a:pt x="0" y="32638"/>
                </a:lnTo>
                <a:close/>
              </a:path>
            </a:pathLst>
          </a:custGeom>
          <a:solidFill>
            <a:srgbClr val="02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7621790" y="513134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9" y="0"/>
                </a:moveTo>
                <a:lnTo>
                  <a:pt x="0" y="0"/>
                </a:lnTo>
                <a:lnTo>
                  <a:pt x="0" y="32651"/>
                </a:lnTo>
                <a:lnTo>
                  <a:pt x="32639" y="32651"/>
                </a:lnTo>
                <a:lnTo>
                  <a:pt x="3263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7817663" y="532721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38"/>
                </a:moveTo>
                <a:lnTo>
                  <a:pt x="32639" y="32638"/>
                </a:lnTo>
                <a:lnTo>
                  <a:pt x="32639" y="0"/>
                </a:lnTo>
                <a:lnTo>
                  <a:pt x="0" y="0"/>
                </a:lnTo>
                <a:lnTo>
                  <a:pt x="0" y="32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8013522" y="571894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51" y="32639"/>
                </a:moveTo>
                <a:lnTo>
                  <a:pt x="32651" y="0"/>
                </a:lnTo>
                <a:lnTo>
                  <a:pt x="0" y="0"/>
                </a:lnTo>
                <a:lnTo>
                  <a:pt x="0" y="32639"/>
                </a:lnTo>
                <a:lnTo>
                  <a:pt x="32651" y="32639"/>
                </a:lnTo>
                <a:close/>
              </a:path>
            </a:pathLst>
          </a:custGeom>
          <a:solidFill>
            <a:srgbClr val="FB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7621790" y="532721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9" y="32638"/>
                </a:moveTo>
                <a:lnTo>
                  <a:pt x="32639" y="0"/>
                </a:lnTo>
                <a:lnTo>
                  <a:pt x="0" y="0"/>
                </a:lnTo>
                <a:lnTo>
                  <a:pt x="0" y="32638"/>
                </a:lnTo>
                <a:lnTo>
                  <a:pt x="32639" y="32638"/>
                </a:lnTo>
                <a:close/>
              </a:path>
            </a:pathLst>
          </a:custGeom>
          <a:solidFill>
            <a:srgbClr val="FB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7980883" y="555572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8" y="0"/>
                </a:moveTo>
                <a:lnTo>
                  <a:pt x="0" y="0"/>
                </a:lnTo>
                <a:lnTo>
                  <a:pt x="0" y="32651"/>
                </a:lnTo>
                <a:lnTo>
                  <a:pt x="32638" y="32651"/>
                </a:lnTo>
                <a:lnTo>
                  <a:pt x="32638" y="0"/>
                </a:lnTo>
                <a:close/>
              </a:path>
            </a:pathLst>
          </a:custGeom>
          <a:solidFill>
            <a:srgbClr val="FB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8046173" y="575158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51"/>
                </a:moveTo>
                <a:lnTo>
                  <a:pt x="32638" y="32651"/>
                </a:lnTo>
                <a:lnTo>
                  <a:pt x="32638" y="0"/>
                </a:lnTo>
                <a:lnTo>
                  <a:pt x="0" y="0"/>
                </a:lnTo>
                <a:lnTo>
                  <a:pt x="0" y="32651"/>
                </a:lnTo>
                <a:close/>
              </a:path>
            </a:pathLst>
          </a:custGeom>
          <a:solidFill>
            <a:srgbClr val="FB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7523860" y="565367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9" y="0"/>
                </a:moveTo>
                <a:lnTo>
                  <a:pt x="0" y="0"/>
                </a:lnTo>
                <a:lnTo>
                  <a:pt x="0" y="32639"/>
                </a:lnTo>
                <a:lnTo>
                  <a:pt x="32639" y="32639"/>
                </a:lnTo>
                <a:lnTo>
                  <a:pt x="3263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8046173" y="565367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39"/>
                </a:moveTo>
                <a:lnTo>
                  <a:pt x="32638" y="32639"/>
                </a:lnTo>
                <a:lnTo>
                  <a:pt x="32638" y="0"/>
                </a:lnTo>
                <a:lnTo>
                  <a:pt x="0" y="0"/>
                </a:lnTo>
                <a:lnTo>
                  <a:pt x="0" y="32639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7980883" y="552309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38"/>
                </a:moveTo>
                <a:lnTo>
                  <a:pt x="32638" y="32638"/>
                </a:lnTo>
                <a:lnTo>
                  <a:pt x="32638" y="0"/>
                </a:lnTo>
                <a:lnTo>
                  <a:pt x="0" y="0"/>
                </a:lnTo>
                <a:lnTo>
                  <a:pt x="0" y="32638"/>
                </a:lnTo>
                <a:close/>
              </a:path>
            </a:pathLst>
          </a:custGeom>
          <a:solidFill>
            <a:srgbClr val="01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915592" y="571894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39"/>
                </a:moveTo>
                <a:lnTo>
                  <a:pt x="32639" y="32639"/>
                </a:lnTo>
                <a:lnTo>
                  <a:pt x="32639" y="0"/>
                </a:lnTo>
                <a:lnTo>
                  <a:pt x="0" y="0"/>
                </a:lnTo>
                <a:lnTo>
                  <a:pt x="0" y="32639"/>
                </a:lnTo>
                <a:close/>
              </a:path>
            </a:pathLst>
          </a:custGeom>
          <a:solidFill>
            <a:srgbClr val="01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7654429" y="532721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32638"/>
                </a:moveTo>
                <a:lnTo>
                  <a:pt x="32651" y="32638"/>
                </a:lnTo>
                <a:lnTo>
                  <a:pt x="32651" y="0"/>
                </a:lnTo>
                <a:lnTo>
                  <a:pt x="0" y="0"/>
                </a:lnTo>
                <a:lnTo>
                  <a:pt x="0" y="32638"/>
                </a:lnTo>
                <a:close/>
              </a:path>
            </a:pathLst>
          </a:custGeom>
          <a:solidFill>
            <a:srgbClr val="01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7458570" y="565367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39" y="0"/>
                </a:moveTo>
                <a:lnTo>
                  <a:pt x="0" y="0"/>
                </a:lnTo>
                <a:lnTo>
                  <a:pt x="0" y="32639"/>
                </a:lnTo>
                <a:lnTo>
                  <a:pt x="32639" y="32639"/>
                </a:lnTo>
                <a:lnTo>
                  <a:pt x="32639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7810398" y="5512206"/>
            <a:ext cx="50800" cy="58419"/>
          </a:xfrm>
          <a:custGeom>
            <a:avLst/>
            <a:gdLst/>
            <a:ahLst/>
            <a:cxnLst/>
            <a:rect l="l" t="t" r="r" b="b"/>
            <a:pathLst>
              <a:path w="50800" h="58420">
                <a:moveTo>
                  <a:pt x="29019" y="0"/>
                </a:moveTo>
                <a:lnTo>
                  <a:pt x="25387" y="0"/>
                </a:lnTo>
                <a:lnTo>
                  <a:pt x="14278" y="1586"/>
                </a:lnTo>
                <a:lnTo>
                  <a:pt x="6345" y="6345"/>
                </a:lnTo>
                <a:lnTo>
                  <a:pt x="1586" y="14278"/>
                </a:lnTo>
                <a:lnTo>
                  <a:pt x="0" y="25387"/>
                </a:lnTo>
                <a:lnTo>
                  <a:pt x="0" y="39890"/>
                </a:lnTo>
                <a:lnTo>
                  <a:pt x="2564" y="47704"/>
                </a:lnTo>
                <a:lnTo>
                  <a:pt x="8945" y="53382"/>
                </a:lnTo>
                <a:lnTo>
                  <a:pt x="17203" y="56851"/>
                </a:lnTo>
                <a:lnTo>
                  <a:pt x="25387" y="58026"/>
                </a:lnTo>
                <a:lnTo>
                  <a:pt x="30166" y="57628"/>
                </a:lnTo>
                <a:lnTo>
                  <a:pt x="32585" y="56664"/>
                </a:lnTo>
                <a:lnTo>
                  <a:pt x="35942" y="55475"/>
                </a:lnTo>
                <a:lnTo>
                  <a:pt x="43535" y="54406"/>
                </a:lnTo>
                <a:lnTo>
                  <a:pt x="44692" y="50774"/>
                </a:lnTo>
                <a:lnTo>
                  <a:pt x="21767" y="50774"/>
                </a:lnTo>
                <a:lnTo>
                  <a:pt x="15365" y="49130"/>
                </a:lnTo>
                <a:lnTo>
                  <a:pt x="9528" y="44878"/>
                </a:lnTo>
                <a:lnTo>
                  <a:pt x="5276" y="39040"/>
                </a:lnTo>
                <a:lnTo>
                  <a:pt x="3632" y="32639"/>
                </a:lnTo>
                <a:lnTo>
                  <a:pt x="3632" y="25387"/>
                </a:lnTo>
                <a:lnTo>
                  <a:pt x="5276" y="18985"/>
                </a:lnTo>
                <a:lnTo>
                  <a:pt x="9528" y="13147"/>
                </a:lnTo>
                <a:lnTo>
                  <a:pt x="15365" y="8895"/>
                </a:lnTo>
                <a:lnTo>
                  <a:pt x="21767" y="7251"/>
                </a:lnTo>
                <a:lnTo>
                  <a:pt x="42719" y="7251"/>
                </a:lnTo>
                <a:lnTo>
                  <a:pt x="36106" y="2172"/>
                </a:lnTo>
                <a:lnTo>
                  <a:pt x="29019" y="0"/>
                </a:lnTo>
                <a:close/>
              </a:path>
              <a:path w="50800" h="58420">
                <a:moveTo>
                  <a:pt x="42719" y="7251"/>
                </a:moveTo>
                <a:lnTo>
                  <a:pt x="21767" y="7251"/>
                </a:lnTo>
                <a:lnTo>
                  <a:pt x="29867" y="7949"/>
                </a:lnTo>
                <a:lnTo>
                  <a:pt x="36828" y="10321"/>
                </a:lnTo>
                <a:lnTo>
                  <a:pt x="41700" y="14784"/>
                </a:lnTo>
                <a:lnTo>
                  <a:pt x="43535" y="21755"/>
                </a:lnTo>
                <a:lnTo>
                  <a:pt x="43535" y="36271"/>
                </a:lnTo>
                <a:lnTo>
                  <a:pt x="41700" y="43241"/>
                </a:lnTo>
                <a:lnTo>
                  <a:pt x="36828" y="47704"/>
                </a:lnTo>
                <a:lnTo>
                  <a:pt x="29867" y="50076"/>
                </a:lnTo>
                <a:lnTo>
                  <a:pt x="21767" y="50774"/>
                </a:lnTo>
                <a:lnTo>
                  <a:pt x="44692" y="50774"/>
                </a:lnTo>
                <a:lnTo>
                  <a:pt x="45911" y="46944"/>
                </a:lnTo>
                <a:lnTo>
                  <a:pt x="48266" y="41898"/>
                </a:lnTo>
                <a:lnTo>
                  <a:pt x="50068" y="36759"/>
                </a:lnTo>
                <a:lnTo>
                  <a:pt x="50787" y="29019"/>
                </a:lnTo>
                <a:lnTo>
                  <a:pt x="50787" y="21755"/>
                </a:lnTo>
                <a:lnTo>
                  <a:pt x="48614" y="14675"/>
                </a:lnTo>
                <a:lnTo>
                  <a:pt x="43180" y="7605"/>
                </a:lnTo>
                <a:lnTo>
                  <a:pt x="42719" y="7251"/>
                </a:lnTo>
                <a:close/>
              </a:path>
            </a:pathLst>
          </a:custGeom>
          <a:solidFill>
            <a:srgbClr val="29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618158" y="5512206"/>
            <a:ext cx="50800" cy="58419"/>
          </a:xfrm>
          <a:custGeom>
            <a:avLst/>
            <a:gdLst/>
            <a:ahLst/>
            <a:cxnLst/>
            <a:rect l="l" t="t" r="r" b="b"/>
            <a:pathLst>
              <a:path w="50800" h="58420">
                <a:moveTo>
                  <a:pt x="25387" y="0"/>
                </a:moveTo>
                <a:lnTo>
                  <a:pt x="14278" y="1586"/>
                </a:lnTo>
                <a:lnTo>
                  <a:pt x="6345" y="6345"/>
                </a:lnTo>
                <a:lnTo>
                  <a:pt x="1586" y="14278"/>
                </a:lnTo>
                <a:lnTo>
                  <a:pt x="0" y="25387"/>
                </a:lnTo>
                <a:lnTo>
                  <a:pt x="0" y="32639"/>
                </a:lnTo>
                <a:lnTo>
                  <a:pt x="1450" y="42788"/>
                </a:lnTo>
                <a:lnTo>
                  <a:pt x="5683" y="50828"/>
                </a:lnTo>
                <a:lnTo>
                  <a:pt x="12515" y="56120"/>
                </a:lnTo>
                <a:lnTo>
                  <a:pt x="21767" y="58026"/>
                </a:lnTo>
                <a:lnTo>
                  <a:pt x="31895" y="56279"/>
                </a:lnTo>
                <a:lnTo>
                  <a:pt x="41249" y="51554"/>
                </a:lnTo>
                <a:lnTo>
                  <a:pt x="42022" y="50774"/>
                </a:lnTo>
                <a:lnTo>
                  <a:pt x="21767" y="50774"/>
                </a:lnTo>
                <a:lnTo>
                  <a:pt x="15365" y="49130"/>
                </a:lnTo>
                <a:lnTo>
                  <a:pt x="9528" y="44878"/>
                </a:lnTo>
                <a:lnTo>
                  <a:pt x="5276" y="39040"/>
                </a:lnTo>
                <a:lnTo>
                  <a:pt x="3632" y="32639"/>
                </a:lnTo>
                <a:lnTo>
                  <a:pt x="3632" y="25387"/>
                </a:lnTo>
                <a:lnTo>
                  <a:pt x="5276" y="18985"/>
                </a:lnTo>
                <a:lnTo>
                  <a:pt x="9528" y="13147"/>
                </a:lnTo>
                <a:lnTo>
                  <a:pt x="15365" y="8895"/>
                </a:lnTo>
                <a:lnTo>
                  <a:pt x="21767" y="7251"/>
                </a:lnTo>
                <a:lnTo>
                  <a:pt x="41591" y="7251"/>
                </a:lnTo>
                <a:lnTo>
                  <a:pt x="35351" y="2350"/>
                </a:lnTo>
                <a:lnTo>
                  <a:pt x="25387" y="0"/>
                </a:lnTo>
                <a:close/>
              </a:path>
              <a:path w="50800" h="58420">
                <a:moveTo>
                  <a:pt x="41591" y="7251"/>
                </a:moveTo>
                <a:lnTo>
                  <a:pt x="21767" y="7251"/>
                </a:lnTo>
                <a:lnTo>
                  <a:pt x="29867" y="7949"/>
                </a:lnTo>
                <a:lnTo>
                  <a:pt x="36828" y="10321"/>
                </a:lnTo>
                <a:lnTo>
                  <a:pt x="41700" y="14784"/>
                </a:lnTo>
                <a:lnTo>
                  <a:pt x="43535" y="21755"/>
                </a:lnTo>
                <a:lnTo>
                  <a:pt x="43411" y="44878"/>
                </a:lnTo>
                <a:lnTo>
                  <a:pt x="37515" y="50774"/>
                </a:lnTo>
                <a:lnTo>
                  <a:pt x="42022" y="50774"/>
                </a:lnTo>
                <a:lnTo>
                  <a:pt x="48117" y="44626"/>
                </a:lnTo>
                <a:lnTo>
                  <a:pt x="50787" y="36271"/>
                </a:lnTo>
                <a:lnTo>
                  <a:pt x="50787" y="29019"/>
                </a:lnTo>
                <a:lnTo>
                  <a:pt x="48817" y="17932"/>
                </a:lnTo>
                <a:lnTo>
                  <a:pt x="43416" y="8685"/>
                </a:lnTo>
                <a:lnTo>
                  <a:pt x="41591" y="7251"/>
                </a:lnTo>
                <a:close/>
              </a:path>
            </a:pathLst>
          </a:custGeom>
          <a:solidFill>
            <a:srgbClr val="22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7752371" y="5512206"/>
            <a:ext cx="47625" cy="58419"/>
          </a:xfrm>
          <a:custGeom>
            <a:avLst/>
            <a:gdLst/>
            <a:ahLst/>
            <a:cxnLst/>
            <a:rect l="l" t="t" r="r" b="b"/>
            <a:pathLst>
              <a:path w="47625" h="58420">
                <a:moveTo>
                  <a:pt x="25387" y="0"/>
                </a:moveTo>
                <a:lnTo>
                  <a:pt x="15462" y="1798"/>
                </a:lnTo>
                <a:lnTo>
                  <a:pt x="7397" y="6911"/>
                </a:lnTo>
                <a:lnTo>
                  <a:pt x="1980" y="14916"/>
                </a:lnTo>
                <a:lnTo>
                  <a:pt x="0" y="25387"/>
                </a:lnTo>
                <a:lnTo>
                  <a:pt x="0" y="32639"/>
                </a:lnTo>
                <a:lnTo>
                  <a:pt x="1753" y="43613"/>
                </a:lnTo>
                <a:lnTo>
                  <a:pt x="6792" y="51562"/>
                </a:lnTo>
                <a:lnTo>
                  <a:pt x="14782" y="56395"/>
                </a:lnTo>
                <a:lnTo>
                  <a:pt x="25387" y="58026"/>
                </a:lnTo>
                <a:lnTo>
                  <a:pt x="33644" y="56669"/>
                </a:lnTo>
                <a:lnTo>
                  <a:pt x="39885" y="52897"/>
                </a:lnTo>
                <a:lnTo>
                  <a:pt x="41525" y="50774"/>
                </a:lnTo>
                <a:lnTo>
                  <a:pt x="13271" y="50774"/>
                </a:lnTo>
                <a:lnTo>
                  <a:pt x="7251" y="44754"/>
                </a:lnTo>
                <a:lnTo>
                  <a:pt x="7251" y="13271"/>
                </a:lnTo>
                <a:lnTo>
                  <a:pt x="13271" y="7251"/>
                </a:lnTo>
                <a:lnTo>
                  <a:pt x="41521" y="7251"/>
                </a:lnTo>
                <a:lnTo>
                  <a:pt x="39885" y="5133"/>
                </a:lnTo>
                <a:lnTo>
                  <a:pt x="33644" y="1358"/>
                </a:lnTo>
                <a:lnTo>
                  <a:pt x="25387" y="0"/>
                </a:lnTo>
                <a:close/>
              </a:path>
              <a:path w="47625" h="58420">
                <a:moveTo>
                  <a:pt x="47155" y="39890"/>
                </a:moveTo>
                <a:lnTo>
                  <a:pt x="40334" y="43557"/>
                </a:lnTo>
                <a:lnTo>
                  <a:pt x="36507" y="47080"/>
                </a:lnTo>
                <a:lnTo>
                  <a:pt x="31654" y="49729"/>
                </a:lnTo>
                <a:lnTo>
                  <a:pt x="21755" y="50774"/>
                </a:lnTo>
                <a:lnTo>
                  <a:pt x="41525" y="50774"/>
                </a:lnTo>
                <a:lnTo>
                  <a:pt x="44320" y="47155"/>
                </a:lnTo>
                <a:lnTo>
                  <a:pt x="47155" y="39890"/>
                </a:lnTo>
                <a:close/>
              </a:path>
              <a:path w="47625" h="58420">
                <a:moveTo>
                  <a:pt x="41521" y="7251"/>
                </a:moveTo>
                <a:lnTo>
                  <a:pt x="25387" y="7251"/>
                </a:lnTo>
                <a:lnTo>
                  <a:pt x="31758" y="8325"/>
                </a:lnTo>
                <a:lnTo>
                  <a:pt x="34742" y="11022"/>
                </a:lnTo>
                <a:lnTo>
                  <a:pt x="38490" y="14554"/>
                </a:lnTo>
                <a:lnTo>
                  <a:pt x="47155" y="18135"/>
                </a:lnTo>
                <a:lnTo>
                  <a:pt x="44320" y="10876"/>
                </a:lnTo>
                <a:lnTo>
                  <a:pt x="41521" y="7251"/>
                </a:lnTo>
                <a:close/>
              </a:path>
            </a:pathLst>
          </a:custGeom>
          <a:solidFill>
            <a:srgbClr val="28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552880" y="5512206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20" h="58420">
                <a:moveTo>
                  <a:pt x="0" y="0"/>
                </a:moveTo>
                <a:lnTo>
                  <a:pt x="0" y="58026"/>
                </a:lnTo>
                <a:lnTo>
                  <a:pt x="7251" y="58026"/>
                </a:lnTo>
                <a:lnTo>
                  <a:pt x="7251" y="10883"/>
                </a:lnTo>
                <a:lnTo>
                  <a:pt x="15262" y="10883"/>
                </a:lnTo>
                <a:lnTo>
                  <a:pt x="14294" y="8282"/>
                </a:lnTo>
                <a:lnTo>
                  <a:pt x="0" y="0"/>
                </a:lnTo>
                <a:close/>
              </a:path>
              <a:path w="33020" h="58420">
                <a:moveTo>
                  <a:pt x="15262" y="10883"/>
                </a:moveTo>
                <a:lnTo>
                  <a:pt x="7251" y="10883"/>
                </a:lnTo>
                <a:lnTo>
                  <a:pt x="13516" y="24441"/>
                </a:lnTo>
                <a:lnTo>
                  <a:pt x="17616" y="38793"/>
                </a:lnTo>
                <a:lnTo>
                  <a:pt x="22880" y="50976"/>
                </a:lnTo>
                <a:lnTo>
                  <a:pt x="32638" y="58026"/>
                </a:lnTo>
                <a:lnTo>
                  <a:pt x="32638" y="43522"/>
                </a:lnTo>
                <a:lnTo>
                  <a:pt x="29006" y="43522"/>
                </a:lnTo>
                <a:lnTo>
                  <a:pt x="23185" y="38626"/>
                </a:lnTo>
                <a:lnTo>
                  <a:pt x="20151" y="24018"/>
                </a:lnTo>
                <a:lnTo>
                  <a:pt x="15262" y="10883"/>
                </a:lnTo>
                <a:close/>
              </a:path>
            </a:pathLst>
          </a:custGeom>
          <a:solidFill>
            <a:srgbClr val="22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7581887" y="5512206"/>
            <a:ext cx="25400" cy="58419"/>
          </a:xfrm>
          <a:custGeom>
            <a:avLst/>
            <a:gdLst/>
            <a:ahLst/>
            <a:cxnLst/>
            <a:rect l="l" t="t" r="r" b="b"/>
            <a:pathLst>
              <a:path w="25400" h="58420">
                <a:moveTo>
                  <a:pt x="25400" y="14503"/>
                </a:moveTo>
                <a:lnTo>
                  <a:pt x="18135" y="14503"/>
                </a:lnTo>
                <a:lnTo>
                  <a:pt x="18135" y="58026"/>
                </a:lnTo>
                <a:lnTo>
                  <a:pt x="25400" y="58026"/>
                </a:lnTo>
                <a:lnTo>
                  <a:pt x="25400" y="14503"/>
                </a:lnTo>
                <a:close/>
              </a:path>
              <a:path w="25400" h="58420">
                <a:moveTo>
                  <a:pt x="25400" y="0"/>
                </a:moveTo>
                <a:lnTo>
                  <a:pt x="15112" y="5209"/>
                </a:lnTo>
                <a:lnTo>
                  <a:pt x="9137" y="16070"/>
                </a:lnTo>
                <a:lnTo>
                  <a:pt x="4943" y="29776"/>
                </a:lnTo>
                <a:lnTo>
                  <a:pt x="0" y="43522"/>
                </a:lnTo>
                <a:lnTo>
                  <a:pt x="3632" y="43522"/>
                </a:lnTo>
                <a:lnTo>
                  <a:pt x="18135" y="14503"/>
                </a:lnTo>
                <a:lnTo>
                  <a:pt x="25400" y="14503"/>
                </a:lnTo>
                <a:lnTo>
                  <a:pt x="25400" y="0"/>
                </a:lnTo>
                <a:close/>
              </a:path>
            </a:pathLst>
          </a:custGeom>
          <a:solidFill>
            <a:srgbClr val="32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962747" y="5490438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5" h="33020">
                <a:moveTo>
                  <a:pt x="18135" y="32651"/>
                </a:moveTo>
                <a:lnTo>
                  <a:pt x="18135" y="0"/>
                </a:lnTo>
                <a:lnTo>
                  <a:pt x="0" y="0"/>
                </a:lnTo>
                <a:lnTo>
                  <a:pt x="0" y="32651"/>
                </a:lnTo>
                <a:lnTo>
                  <a:pt x="18135" y="32651"/>
                </a:lnTo>
                <a:close/>
              </a:path>
            </a:pathLst>
          </a:custGeom>
          <a:solidFill>
            <a:srgbClr val="01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687081" y="5544845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4">
                <a:moveTo>
                  <a:pt x="26492" y="0"/>
                </a:moveTo>
                <a:lnTo>
                  <a:pt x="0" y="0"/>
                </a:lnTo>
                <a:lnTo>
                  <a:pt x="0" y="18135"/>
                </a:lnTo>
                <a:lnTo>
                  <a:pt x="24066" y="18135"/>
                </a:lnTo>
                <a:lnTo>
                  <a:pt x="29019" y="15963"/>
                </a:lnTo>
                <a:lnTo>
                  <a:pt x="29019" y="2527"/>
                </a:lnTo>
                <a:lnTo>
                  <a:pt x="26492" y="0"/>
                </a:lnTo>
                <a:close/>
              </a:path>
            </a:pathLst>
          </a:custGeom>
          <a:solidFill>
            <a:srgbClr val="EF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7687081" y="5519458"/>
            <a:ext cx="25400" cy="18415"/>
          </a:xfrm>
          <a:custGeom>
            <a:avLst/>
            <a:gdLst/>
            <a:ahLst/>
            <a:cxnLst/>
            <a:rect l="l" t="t" r="r" b="b"/>
            <a:pathLst>
              <a:path w="25400" h="18414">
                <a:moveTo>
                  <a:pt x="22859" y="0"/>
                </a:moveTo>
                <a:lnTo>
                  <a:pt x="0" y="0"/>
                </a:lnTo>
                <a:lnTo>
                  <a:pt x="0" y="18135"/>
                </a:lnTo>
                <a:lnTo>
                  <a:pt x="20447" y="18135"/>
                </a:lnTo>
                <a:lnTo>
                  <a:pt x="25387" y="15963"/>
                </a:lnTo>
                <a:lnTo>
                  <a:pt x="25387" y="2527"/>
                </a:lnTo>
                <a:lnTo>
                  <a:pt x="2285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734236" y="5512206"/>
            <a:ext cx="7620" cy="58419"/>
          </a:xfrm>
          <a:custGeom>
            <a:avLst/>
            <a:gdLst/>
            <a:ahLst/>
            <a:cxnLst/>
            <a:rect l="l" t="t" r="r" b="b"/>
            <a:pathLst>
              <a:path w="7620" h="58420">
                <a:moveTo>
                  <a:pt x="0" y="58026"/>
                </a:moveTo>
                <a:lnTo>
                  <a:pt x="7251" y="58026"/>
                </a:lnTo>
                <a:lnTo>
                  <a:pt x="7251" y="0"/>
                </a:lnTo>
                <a:lnTo>
                  <a:pt x="0" y="0"/>
                </a:lnTo>
                <a:lnTo>
                  <a:pt x="0" y="58026"/>
                </a:lnTo>
                <a:close/>
              </a:path>
            </a:pathLst>
          </a:custGeom>
          <a:solidFill>
            <a:srgbClr val="4D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9096527" y="4118881"/>
            <a:ext cx="1015445" cy="111896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0413" y="435305"/>
            <a:ext cx="2752572" cy="553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09-Jan-19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230" y="3647922"/>
            <a:ext cx="2041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8595B"/>
                </a:solidFill>
                <a:latin typeface="Arial"/>
                <a:cs typeface="Arial"/>
              </a:rPr>
              <a:t>Bluetooth </a:t>
            </a:r>
            <a:r>
              <a:rPr sz="1200" spc="40" dirty="0">
                <a:solidFill>
                  <a:srgbClr val="58595B"/>
                </a:solidFill>
                <a:latin typeface="Arial"/>
                <a:cs typeface="Arial"/>
              </a:rPr>
              <a:t>LED </a:t>
            </a:r>
            <a:r>
              <a:rPr sz="1200" spc="55" dirty="0">
                <a:solidFill>
                  <a:srgbClr val="58595B"/>
                </a:solidFill>
                <a:latin typeface="Arial"/>
                <a:cs typeface="Arial"/>
              </a:rPr>
              <a:t>Display</a:t>
            </a:r>
            <a:r>
              <a:rPr sz="12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95B"/>
                </a:solidFill>
                <a:latin typeface="Arial"/>
                <a:cs typeface="Arial"/>
              </a:rPr>
              <a:t>FAN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8256" y="4283512"/>
            <a:ext cx="1530985" cy="132215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เพียง 4 ขั้นตอน – มาเริ่มกันเถอะ</a:t>
            </a:r>
            <a:endParaRPr lang="th-TH" sz="70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11760" algn="l"/>
              </a:tabLst>
            </a:pPr>
            <a:r>
              <a:rPr lang="th-TH" sz="700" dirty="0">
                <a:latin typeface="Arial"/>
                <a:cs typeface="Arial"/>
              </a:rPr>
              <a:t>ดาว</a:t>
            </a:r>
            <a:r>
              <a:rPr lang="th-TH" sz="700" dirty="0" err="1">
                <a:latin typeface="Arial"/>
                <a:cs typeface="Arial"/>
              </a:rPr>
              <a:t>์นโห</a:t>
            </a:r>
            <a:r>
              <a:rPr lang="th-TH" sz="700" dirty="0">
                <a:latin typeface="Arial"/>
                <a:cs typeface="Arial"/>
              </a:rPr>
              <a:t>ลด </a:t>
            </a:r>
            <a:r>
              <a:rPr lang="en-US" sz="700" dirty="0">
                <a:latin typeface="Arial"/>
                <a:cs typeface="Arial"/>
              </a:rPr>
              <a:t>App </a:t>
            </a:r>
            <a:r>
              <a:rPr lang="th-TH" sz="700" dirty="0">
                <a:latin typeface="Arial"/>
                <a:cs typeface="Arial"/>
              </a:rPr>
              <a:t>ฟรี</a:t>
            </a:r>
            <a:r>
              <a:rPr lang="en-US" sz="700" dirty="0">
                <a:latin typeface="Arial"/>
                <a:cs typeface="Arial"/>
              </a:rPr>
              <a:t>!</a:t>
            </a:r>
            <a:endParaRPr sz="70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111760" algn="l"/>
              </a:tabLst>
            </a:pP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บันทึกเนื้อหา</a:t>
            </a:r>
            <a:endParaRPr sz="700" dirty="0">
              <a:latin typeface="Arial"/>
              <a:cs typeface="Arial"/>
            </a:endParaRPr>
          </a:p>
          <a:p>
            <a:pPr marL="165735" lvl="1" indent="-54610">
              <a:lnSpc>
                <a:spcPct val="100000"/>
              </a:lnSpc>
              <a:spcBef>
                <a:spcPts val="254"/>
              </a:spcBef>
              <a:buChar char="-"/>
              <a:tabLst>
                <a:tab pos="166370" algn="l"/>
              </a:tabLst>
            </a:pPr>
            <a:r>
              <a:rPr lang="th-TH" sz="700" dirty="0">
                <a:latin typeface="Arial"/>
                <a:cs typeface="Arial"/>
              </a:rPr>
              <a:t>ข้อความ</a:t>
            </a:r>
            <a:endParaRPr sz="700" dirty="0">
              <a:latin typeface="Arial"/>
              <a:cs typeface="Arial"/>
            </a:endParaRPr>
          </a:p>
          <a:p>
            <a:pPr marL="165735" lvl="1" indent="-54610">
              <a:lnSpc>
                <a:spcPct val="100000"/>
              </a:lnSpc>
              <a:spcBef>
                <a:spcPts val="254"/>
              </a:spcBef>
              <a:buChar char="-"/>
              <a:tabLst>
                <a:tab pos="166370" algn="l"/>
              </a:tabLst>
            </a:pP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คลังรูปภาพใน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MOBI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endParaRPr lang="th-TH" sz="700" spc="-5" dirty="0">
              <a:solidFill>
                <a:srgbClr val="58595B"/>
              </a:solidFill>
              <a:latin typeface="Arial"/>
              <a:cs typeface="Arial"/>
            </a:endParaRPr>
          </a:p>
          <a:p>
            <a:pPr marL="282575" lvl="1" indent="-171450">
              <a:lnSpc>
                <a:spcPct val="100000"/>
              </a:lnSpc>
              <a:spcBef>
                <a:spcPts val="254"/>
              </a:spcBef>
              <a:buFontTx/>
              <a:buChar char="-"/>
              <a:tabLst>
                <a:tab pos="166370" algn="l"/>
              </a:tabLst>
            </a:pPr>
            <a:r>
              <a:rPr lang="th-TH" sz="700" dirty="0">
                <a:latin typeface="Arial"/>
                <a:cs typeface="Arial"/>
              </a:rPr>
              <a:t>คลังรูปภาพในโทรศัพท์มือถือ</a:t>
            </a:r>
            <a:endParaRPr sz="700" dirty="0">
              <a:latin typeface="Arial"/>
              <a:cs typeface="Arial"/>
            </a:endParaRPr>
          </a:p>
          <a:p>
            <a:pPr marL="282575" lvl="1" indent="-171450">
              <a:lnSpc>
                <a:spcPct val="100000"/>
              </a:lnSpc>
              <a:spcBef>
                <a:spcPts val="254"/>
              </a:spcBef>
              <a:buFontTx/>
              <a:buChar char="-"/>
              <a:tabLst>
                <a:tab pos="166370" algn="l"/>
              </a:tabLst>
            </a:pPr>
            <a:r>
              <a:rPr lang="th-TH" sz="700" dirty="0">
                <a:latin typeface="Arial"/>
                <a:cs typeface="Arial"/>
              </a:rPr>
              <a:t>กล้องถ่ายรูป</a:t>
            </a:r>
            <a:endParaRPr sz="70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111760" algn="l"/>
              </a:tabLst>
            </a:pPr>
            <a:r>
              <a:rPr lang="th-TH" sz="700" dirty="0">
                <a:latin typeface="Arial"/>
                <a:cs typeface="Arial"/>
              </a:rPr>
              <a:t>ติดตั้งและตั้งค่าพัดลม</a:t>
            </a:r>
            <a:endParaRPr sz="70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11760" algn="l"/>
              </a:tabLst>
            </a:pPr>
            <a:r>
              <a:rPr lang="th-TH" sz="700" dirty="0">
                <a:latin typeface="Arial"/>
                <a:cs typeface="Arial"/>
              </a:rPr>
              <a:t>เชื่อมต่อและส่งเนื้อหา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9466" y="6062865"/>
            <a:ext cx="1621790" cy="231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80"/>
              </a:lnSpc>
              <a:spcBef>
                <a:spcPts val="175"/>
              </a:spcBef>
            </a:pPr>
            <a:r>
              <a:rPr sz="700" spc="25" dirty="0">
                <a:solidFill>
                  <a:srgbClr val="FFFFFF"/>
                </a:solidFill>
                <a:latin typeface="Arial"/>
                <a:cs typeface="Arial"/>
              </a:rPr>
              <a:t>Please read 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instructions</a:t>
            </a:r>
            <a:r>
              <a:rPr sz="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carefully  </a:t>
            </a:r>
            <a:r>
              <a:rPr sz="700" spc="25" dirty="0">
                <a:solidFill>
                  <a:srgbClr val="FFFFFF"/>
                </a:solidFill>
                <a:latin typeface="Arial"/>
                <a:cs typeface="Arial"/>
              </a:rPr>
              <a:t>before using this</a:t>
            </a:r>
            <a:r>
              <a:rPr sz="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4159" y="2978010"/>
            <a:ext cx="84581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ปุ่มเปิด / ปิด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3433" y="2977743"/>
            <a:ext cx="1216660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เชื่อมต่อด้วย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(</a:t>
            </a: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 สาย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USB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)</a:t>
            </a:r>
            <a:endParaRPr lang="en-US" sz="700" spc="-5" dirty="0">
              <a:solidFill>
                <a:srgbClr val="58595B"/>
              </a:solidFill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605"/>
              </a:spcBef>
            </a:pP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แถบไฟแอลอีดี</a:t>
            </a:r>
            <a:endParaRPr lang="th-TH" sz="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6855" y="1151686"/>
            <a:ext cx="1109345" cy="143629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508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h-TH" sz="900" spc="-10" dirty="0">
                <a:solidFill>
                  <a:srgbClr val="FFFFFF"/>
                </a:solidFill>
                <a:latin typeface="Arial"/>
                <a:cs typeface="Arial"/>
              </a:rPr>
              <a:t>รายละเอียด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9662" y="70294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35331" y="0"/>
                </a:moveTo>
                <a:lnTo>
                  <a:pt x="25184" y="0"/>
                </a:lnTo>
                <a:lnTo>
                  <a:pt x="20218" y="1295"/>
                </a:lnTo>
                <a:lnTo>
                  <a:pt x="10540" y="6515"/>
                </a:lnTo>
                <a:lnTo>
                  <a:pt x="6769" y="10236"/>
                </a:lnTo>
                <a:lnTo>
                  <a:pt x="1358" y="19939"/>
                </a:lnTo>
                <a:lnTo>
                  <a:pt x="0" y="24993"/>
                </a:lnTo>
                <a:lnTo>
                  <a:pt x="0" y="35471"/>
                </a:lnTo>
                <a:lnTo>
                  <a:pt x="25018" y="60490"/>
                </a:lnTo>
                <a:lnTo>
                  <a:pt x="35496" y="60490"/>
                </a:lnTo>
                <a:lnTo>
                  <a:pt x="40512" y="59156"/>
                </a:lnTo>
                <a:lnTo>
                  <a:pt x="47126" y="55486"/>
                </a:lnTo>
                <a:lnTo>
                  <a:pt x="25895" y="55486"/>
                </a:lnTo>
                <a:lnTo>
                  <a:pt x="21729" y="54356"/>
                </a:lnTo>
                <a:lnTo>
                  <a:pt x="13703" y="49898"/>
                </a:lnTo>
                <a:lnTo>
                  <a:pt x="10591" y="46774"/>
                </a:lnTo>
                <a:lnTo>
                  <a:pt x="6121" y="38785"/>
                </a:lnTo>
                <a:lnTo>
                  <a:pt x="5003" y="34607"/>
                </a:lnTo>
                <a:lnTo>
                  <a:pt x="5069" y="25628"/>
                </a:lnTo>
                <a:lnTo>
                  <a:pt x="26009" y="5003"/>
                </a:lnTo>
                <a:lnTo>
                  <a:pt x="47163" y="5003"/>
                </a:lnTo>
                <a:lnTo>
                  <a:pt x="40297" y="1295"/>
                </a:lnTo>
                <a:lnTo>
                  <a:pt x="35331" y="0"/>
                </a:lnTo>
                <a:close/>
              </a:path>
              <a:path w="60960" h="60959">
                <a:moveTo>
                  <a:pt x="47163" y="5003"/>
                </a:moveTo>
                <a:lnTo>
                  <a:pt x="34480" y="5003"/>
                </a:lnTo>
                <a:lnTo>
                  <a:pt x="38607" y="6108"/>
                </a:lnTo>
                <a:lnTo>
                  <a:pt x="46685" y="10452"/>
                </a:lnTo>
                <a:lnTo>
                  <a:pt x="55460" y="34607"/>
                </a:lnTo>
                <a:lnTo>
                  <a:pt x="54355" y="38785"/>
                </a:lnTo>
                <a:lnTo>
                  <a:pt x="49923" y="46774"/>
                </a:lnTo>
                <a:lnTo>
                  <a:pt x="46812" y="49898"/>
                </a:lnTo>
                <a:lnTo>
                  <a:pt x="38798" y="54356"/>
                </a:lnTo>
                <a:lnTo>
                  <a:pt x="34607" y="55486"/>
                </a:lnTo>
                <a:lnTo>
                  <a:pt x="47126" y="55486"/>
                </a:lnTo>
                <a:lnTo>
                  <a:pt x="50101" y="53835"/>
                </a:lnTo>
                <a:lnTo>
                  <a:pt x="53835" y="50101"/>
                </a:lnTo>
                <a:lnTo>
                  <a:pt x="59156" y="40474"/>
                </a:lnTo>
                <a:lnTo>
                  <a:pt x="60490" y="35471"/>
                </a:lnTo>
                <a:lnTo>
                  <a:pt x="60490" y="24993"/>
                </a:lnTo>
                <a:lnTo>
                  <a:pt x="59131" y="19939"/>
                </a:lnTo>
                <a:lnTo>
                  <a:pt x="53733" y="10236"/>
                </a:lnTo>
                <a:lnTo>
                  <a:pt x="49961" y="6515"/>
                </a:lnTo>
                <a:lnTo>
                  <a:pt x="47163" y="5003"/>
                </a:lnTo>
                <a:close/>
              </a:path>
              <a:path w="60960" h="60959">
                <a:moveTo>
                  <a:pt x="32003" y="14427"/>
                </a:moveTo>
                <a:lnTo>
                  <a:pt x="16992" y="14427"/>
                </a:lnTo>
                <a:lnTo>
                  <a:pt x="16992" y="46964"/>
                </a:lnTo>
                <a:lnTo>
                  <a:pt x="22237" y="46964"/>
                </a:lnTo>
                <a:lnTo>
                  <a:pt x="22237" y="33147"/>
                </a:lnTo>
                <a:lnTo>
                  <a:pt x="34325" y="33147"/>
                </a:lnTo>
                <a:lnTo>
                  <a:pt x="33934" y="32905"/>
                </a:lnTo>
                <a:lnTo>
                  <a:pt x="32778" y="32423"/>
                </a:lnTo>
                <a:lnTo>
                  <a:pt x="35585" y="32207"/>
                </a:lnTo>
                <a:lnTo>
                  <a:pt x="37845" y="31216"/>
                </a:lnTo>
                <a:lnTo>
                  <a:pt x="40297" y="28663"/>
                </a:lnTo>
                <a:lnTo>
                  <a:pt x="22237" y="28663"/>
                </a:lnTo>
                <a:lnTo>
                  <a:pt x="22237" y="18834"/>
                </a:lnTo>
                <a:lnTo>
                  <a:pt x="40800" y="18834"/>
                </a:lnTo>
                <a:lnTo>
                  <a:pt x="39535" y="16979"/>
                </a:lnTo>
                <a:lnTo>
                  <a:pt x="38188" y="15925"/>
                </a:lnTo>
                <a:lnTo>
                  <a:pt x="34759" y="14719"/>
                </a:lnTo>
                <a:lnTo>
                  <a:pt x="32003" y="14427"/>
                </a:lnTo>
                <a:close/>
              </a:path>
              <a:path w="60960" h="60959">
                <a:moveTo>
                  <a:pt x="34325" y="33147"/>
                </a:moveTo>
                <a:lnTo>
                  <a:pt x="27177" y="33147"/>
                </a:lnTo>
                <a:lnTo>
                  <a:pt x="28575" y="33515"/>
                </a:lnTo>
                <a:lnTo>
                  <a:pt x="29540" y="34277"/>
                </a:lnTo>
                <a:lnTo>
                  <a:pt x="30937" y="35280"/>
                </a:lnTo>
                <a:lnTo>
                  <a:pt x="32753" y="37820"/>
                </a:lnTo>
                <a:lnTo>
                  <a:pt x="37909" y="46964"/>
                </a:lnTo>
                <a:lnTo>
                  <a:pt x="44323" y="46964"/>
                </a:lnTo>
                <a:lnTo>
                  <a:pt x="38455" y="37579"/>
                </a:lnTo>
                <a:lnTo>
                  <a:pt x="36855" y="35433"/>
                </a:lnTo>
                <a:lnTo>
                  <a:pt x="34861" y="33477"/>
                </a:lnTo>
                <a:lnTo>
                  <a:pt x="34325" y="33147"/>
                </a:lnTo>
                <a:close/>
              </a:path>
              <a:path w="60960" h="60959">
                <a:moveTo>
                  <a:pt x="40800" y="18834"/>
                </a:moveTo>
                <a:lnTo>
                  <a:pt x="30784" y="18834"/>
                </a:lnTo>
                <a:lnTo>
                  <a:pt x="32537" y="19011"/>
                </a:lnTo>
                <a:lnTo>
                  <a:pt x="34442" y="19773"/>
                </a:lnTo>
                <a:lnTo>
                  <a:pt x="35178" y="20345"/>
                </a:lnTo>
                <a:lnTo>
                  <a:pt x="36245" y="21856"/>
                </a:lnTo>
                <a:lnTo>
                  <a:pt x="36512" y="22720"/>
                </a:lnTo>
                <a:lnTo>
                  <a:pt x="36512" y="25184"/>
                </a:lnTo>
                <a:lnTo>
                  <a:pt x="35953" y="26390"/>
                </a:lnTo>
                <a:lnTo>
                  <a:pt x="33743" y="28194"/>
                </a:lnTo>
                <a:lnTo>
                  <a:pt x="31661" y="28663"/>
                </a:lnTo>
                <a:lnTo>
                  <a:pt x="40297" y="28663"/>
                </a:lnTo>
                <a:lnTo>
                  <a:pt x="41236" y="27686"/>
                </a:lnTo>
                <a:lnTo>
                  <a:pt x="41988" y="25869"/>
                </a:lnTo>
                <a:lnTo>
                  <a:pt x="42087" y="21564"/>
                </a:lnTo>
                <a:lnTo>
                  <a:pt x="41579" y="19977"/>
                </a:lnTo>
                <a:lnTo>
                  <a:pt x="40800" y="18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14"/>
              </a:spcBef>
            </a:pPr>
            <a:r>
              <a:rPr sz="3450" spc="195" dirty="0"/>
              <a:t>6</a:t>
            </a:r>
            <a:r>
              <a:rPr sz="3450" spc="-555" dirty="0"/>
              <a:t>"</a:t>
            </a:r>
            <a:r>
              <a:rPr sz="1350" spc="65" dirty="0"/>
              <a:t>Bluetoot</a:t>
            </a:r>
            <a:r>
              <a:rPr sz="1350" spc="-5" dirty="0"/>
              <a:t>h </a:t>
            </a:r>
            <a:r>
              <a:rPr sz="1350" spc="65" dirty="0"/>
              <a:t>LE</a:t>
            </a:r>
            <a:r>
              <a:rPr sz="1350" spc="-5" dirty="0"/>
              <a:t>D </a:t>
            </a:r>
            <a:r>
              <a:rPr sz="1350" spc="70" dirty="0"/>
              <a:t>D</a:t>
            </a:r>
            <a:r>
              <a:rPr sz="1350" spc="65" dirty="0"/>
              <a:t>ispla</a:t>
            </a:r>
            <a:r>
              <a:rPr sz="1350" spc="-5" dirty="0"/>
              <a:t>y F</a:t>
            </a:r>
            <a:r>
              <a:rPr sz="1350" spc="65" dirty="0"/>
              <a:t>A</a:t>
            </a:r>
            <a:r>
              <a:rPr sz="1350" spc="-5" dirty="0"/>
              <a:t>N</a:t>
            </a:r>
            <a:endParaRPr sz="1350" dirty="0"/>
          </a:p>
        </p:txBody>
      </p:sp>
      <p:sp>
        <p:nvSpPr>
          <p:cNvPr id="10" name="object 10"/>
          <p:cNvSpPr txBox="1"/>
          <p:nvPr/>
        </p:nvSpPr>
        <p:spPr>
          <a:xfrm>
            <a:off x="919393" y="3261042"/>
            <a:ext cx="2104390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th-TH" sz="2650" dirty="0">
                <a:latin typeface="Arial"/>
                <a:cs typeface="Arial"/>
              </a:rPr>
              <a:t>  คู่มือการใช้งาน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5879" y="3772192"/>
            <a:ext cx="1734185" cy="153247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460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15"/>
              </a:spcBef>
            </a:pP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lang="th-TH" sz="900" spc="25" dirty="0">
                <a:solidFill>
                  <a:srgbClr val="FFFFFF"/>
                </a:solidFill>
                <a:latin typeface="Arial"/>
                <a:cs typeface="Arial"/>
              </a:rPr>
              <a:t>ขั้นตอนการทำงาน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2298" y="4085881"/>
            <a:ext cx="14871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D6E71"/>
                </a:solidFill>
                <a:latin typeface="Arial"/>
                <a:cs typeface="Arial"/>
              </a:rPr>
              <a:t>A. </a:t>
            </a:r>
            <a:r>
              <a:rPr lang="th-TH" sz="900" spc="-5" dirty="0">
                <a:solidFill>
                  <a:srgbClr val="6D6E71"/>
                </a:solidFill>
                <a:latin typeface="Arial"/>
                <a:cs typeface="Arial"/>
              </a:rPr>
              <a:t>เชื่อมต่อแหล่งจ่ายไฟ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234" y="4717135"/>
            <a:ext cx="203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9638" y="5193448"/>
            <a:ext cx="2485390" cy="4430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08634" marR="5080" indent="-445134">
              <a:lnSpc>
                <a:spcPts val="780"/>
              </a:lnSpc>
              <a:spcBef>
                <a:spcPts val="175"/>
              </a:spcBef>
            </a:pP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สาย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USB 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เชื่อมต่อพัดลมกับขั้วต่อสายไฟและพอร์ต </a:t>
            </a:r>
            <a:r>
              <a:rPr lang="en-US" sz="700" spc="-5" dirty="0">
                <a:solidFill>
                  <a:srgbClr val="58595B"/>
                </a:solidFill>
                <a:latin typeface="Arial"/>
                <a:cs typeface="Arial"/>
              </a:rPr>
              <a:t>USB</a:t>
            </a: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ชาร์จ 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5V (</a:t>
            </a:r>
            <a:r>
              <a:rPr lang="th-TH" sz="700" spc="-5" dirty="0">
                <a:solidFill>
                  <a:srgbClr val="58595B"/>
                </a:solidFill>
                <a:latin typeface="Arial"/>
                <a:cs typeface="Arial"/>
              </a:rPr>
              <a:t>แรงดันไฟฟ้า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700" spc="-25" dirty="0">
                <a:solidFill>
                  <a:srgbClr val="58595B"/>
                </a:solidFill>
                <a:latin typeface="Arial"/>
                <a:cs typeface="Arial"/>
              </a:rPr>
              <a:t>5V, </a:t>
            </a: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กระแสไฟฟ้า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sz="7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1A)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solidFill>
                  <a:srgbClr val="6D6E71"/>
                </a:solidFill>
                <a:latin typeface="Arial"/>
                <a:cs typeface="Arial"/>
              </a:rPr>
              <a:t>B. </a:t>
            </a:r>
            <a:r>
              <a:rPr lang="th-TH" sz="900" dirty="0">
                <a:solidFill>
                  <a:srgbClr val="6D6E71"/>
                </a:solidFill>
                <a:latin typeface="Arial"/>
                <a:cs typeface="Arial"/>
              </a:rPr>
              <a:t>ปุ่มเปิด - ปิดพัดลม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6324" y="5773343"/>
            <a:ext cx="52133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900" dirty="0">
                <a:solidFill>
                  <a:srgbClr val="6D6E71"/>
                </a:solidFill>
                <a:latin typeface="Arial"/>
                <a:cs typeface="Arial"/>
              </a:rPr>
              <a:t>เปิด</a:t>
            </a:r>
            <a:r>
              <a:rPr sz="900" dirty="0">
                <a:solidFill>
                  <a:srgbClr val="6D6E71"/>
                </a:solidFill>
                <a:latin typeface="Arial"/>
                <a:cs typeface="Arial"/>
              </a:rPr>
              <a:t> /</a:t>
            </a:r>
            <a:r>
              <a:rPr sz="900" spc="-8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lang="th-TH" sz="900" spc="-85" dirty="0">
                <a:solidFill>
                  <a:srgbClr val="6D6E71"/>
                </a:solidFill>
                <a:latin typeface="Arial"/>
                <a:cs typeface="Arial"/>
              </a:rPr>
              <a:t>ปิด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7956" y="886269"/>
            <a:ext cx="18427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D6E71"/>
                </a:solidFill>
                <a:latin typeface="Arial"/>
                <a:cs typeface="Arial"/>
              </a:rPr>
              <a:t>C. </a:t>
            </a:r>
            <a:r>
              <a:rPr lang="th-TH" sz="900" spc="-5" dirty="0">
                <a:solidFill>
                  <a:srgbClr val="6D6E71"/>
                </a:solidFill>
                <a:latin typeface="Arial"/>
                <a:cs typeface="Arial"/>
              </a:rPr>
              <a:t>ดาวน์โหลดและติดตั้งเริ่มต้น </a:t>
            </a:r>
            <a:r>
              <a:rPr sz="900" dirty="0">
                <a:solidFill>
                  <a:srgbClr val="6D6E71"/>
                </a:solidFill>
                <a:latin typeface="Arial"/>
                <a:cs typeface="Arial"/>
              </a:rPr>
              <a:t>APP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9504" y="2178329"/>
            <a:ext cx="2786380" cy="417422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415"/>
              </a:spcBef>
            </a:pP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ผู้ใช้ระบบแอนดร</a:t>
            </a:r>
            <a:r>
              <a:rPr lang="th-TH" sz="700" dirty="0" err="1">
                <a:solidFill>
                  <a:srgbClr val="58595B"/>
                </a:solidFill>
                <a:latin typeface="Arial"/>
                <a:cs typeface="Arial"/>
              </a:rPr>
              <a:t>อยด์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: https:// </a:t>
            </a:r>
            <a:r>
              <a:rPr sz="700" spc="-10" dirty="0">
                <a:solidFill>
                  <a:srgbClr val="58595B"/>
                </a:solidFill>
                <a:latin typeface="Arial"/>
                <a:cs typeface="Arial"/>
              </a:rPr>
              <a:t>fir.im 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/</a:t>
            </a:r>
            <a:r>
              <a:rPr sz="7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58595B"/>
                </a:solidFill>
                <a:latin typeface="Arial"/>
                <a:cs typeface="Arial"/>
              </a:rPr>
              <a:t>l5ud</a:t>
            </a:r>
            <a:endParaRPr sz="700" dirty="0">
              <a:latin typeface="Arial"/>
              <a:cs typeface="Arial"/>
            </a:endParaRPr>
          </a:p>
          <a:p>
            <a:pPr marL="12700" marR="5080">
              <a:lnSpc>
                <a:spcPts val="780"/>
              </a:lnSpc>
              <a:spcBef>
                <a:spcPts val="390"/>
              </a:spcBef>
            </a:pP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หลังจากติดตั้ง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เข้าสู่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 APP</a:t>
            </a: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 และเปิดใช้งานบลูทูธในโทรศัพท์</a:t>
            </a:r>
            <a:r>
              <a:rPr sz="7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lang="th-TH" sz="700" dirty="0">
                <a:solidFill>
                  <a:srgbClr val="58595B"/>
                </a:solidFill>
                <a:latin typeface="Arial"/>
                <a:cs typeface="Arial"/>
              </a:rPr>
              <a:t>โปรแกรมดังที่แสดงด้านล่าง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9868" y="2807017"/>
            <a:ext cx="627380" cy="11028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60"/>
              </a:spcBef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ค้นหาบลูทูธ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4035" y="3335273"/>
            <a:ext cx="593090" cy="28982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60"/>
              </a:spcBef>
            </a:pPr>
            <a:r>
              <a:rPr lang="th-TH" sz="600" spc="-25" dirty="0">
                <a:solidFill>
                  <a:srgbClr val="58595B"/>
                </a:solidFill>
                <a:latin typeface="Arial"/>
                <a:cs typeface="Arial"/>
              </a:rPr>
              <a:t>แถบ</a:t>
            </a:r>
            <a:r>
              <a:rPr sz="6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8595B"/>
                </a:solidFill>
                <a:latin typeface="Arial"/>
                <a:cs typeface="Arial"/>
              </a:rPr>
              <a:t>RGB</a:t>
            </a: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th-TH" sz="600" spc="-15" dirty="0">
                <a:solidFill>
                  <a:srgbClr val="58595B"/>
                </a:solidFill>
                <a:latin typeface="Arial"/>
                <a:cs typeface="Arial"/>
              </a:rPr>
              <a:t>เพื่อจับคู่อุปกรณ์มือถือ</a:t>
            </a:r>
            <a:r>
              <a:rPr lang="th-TH" sz="600" spc="-15" dirty="0" err="1">
                <a:solidFill>
                  <a:srgbClr val="58595B"/>
                </a:solidFill>
                <a:latin typeface="Arial"/>
                <a:cs typeface="Arial"/>
              </a:rPr>
              <a:t>ลิ้งค์</a:t>
            </a:r>
            <a:r>
              <a:rPr lang="th-TH" sz="600" spc="-15" dirty="0">
                <a:solidFill>
                  <a:srgbClr val="58595B"/>
                </a:solidFill>
                <a:latin typeface="Arial"/>
                <a:cs typeface="Arial"/>
              </a:rPr>
              <a:t>กับพัดลม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45892" y="2819171"/>
            <a:ext cx="52959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เมนูการทำงาน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45892" y="3404971"/>
            <a:ext cx="436245" cy="2000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60"/>
              </a:spcBef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พื้นที่แสดงตัวอย่างเนื้อหา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08249" y="4043273"/>
            <a:ext cx="55118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พื้นที่การทำงาน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1265" y="4599660"/>
            <a:ext cx="9277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D6E71"/>
                </a:solidFill>
                <a:latin typeface="Arial"/>
                <a:cs typeface="Arial"/>
              </a:rPr>
              <a:t>D.</a:t>
            </a:r>
            <a:r>
              <a:rPr lang="th-TH" sz="900" spc="-5" dirty="0">
                <a:solidFill>
                  <a:srgbClr val="6D6E71"/>
                </a:solidFill>
                <a:latin typeface="Arial"/>
                <a:cs typeface="Arial"/>
              </a:rPr>
              <a:t>เมนูการทำงาน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85580" y="4780165"/>
            <a:ext cx="1456920" cy="21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100"/>
              </a:spcBef>
            </a:pPr>
            <a:r>
              <a:rPr lang="th-TH" sz="600" spc="-25" dirty="0">
                <a:solidFill>
                  <a:srgbClr val="58595B"/>
                </a:solidFill>
                <a:latin typeface="Arial"/>
                <a:cs typeface="Arial"/>
              </a:rPr>
              <a:t>แถบไอคอนเมนูการทำงานจะปรากฏเมนูที่มี 4ขั้นตอนการทำงานต่อไปนี้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4564" y="5069319"/>
            <a:ext cx="1216025" cy="11540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7155" indent="-8445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97790" algn="l"/>
              </a:tabLst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ข้อความ</a:t>
            </a:r>
            <a:r>
              <a:rPr sz="600" dirty="0">
                <a:solidFill>
                  <a:srgbClr val="58595B"/>
                </a:solidFill>
                <a:latin typeface="Arial"/>
                <a:cs typeface="Arial"/>
              </a:rPr>
              <a:t>:</a:t>
            </a:r>
            <a:endParaRPr sz="600" dirty="0">
              <a:latin typeface="Arial"/>
              <a:cs typeface="Arial"/>
            </a:endParaRPr>
          </a:p>
          <a:p>
            <a:pPr marL="160655" lvl="1" indent="-63500">
              <a:lnSpc>
                <a:spcPct val="100000"/>
              </a:lnSpc>
              <a:spcBef>
                <a:spcPts val="80"/>
              </a:spcBef>
              <a:buChar char="–"/>
              <a:tabLst>
                <a:tab pos="161290" algn="l"/>
              </a:tabLst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ป้อนข้อความและไอคอน</a:t>
            </a:r>
            <a:endParaRPr sz="600" dirty="0">
              <a:latin typeface="Arial"/>
              <a:cs typeface="Arial"/>
            </a:endParaRPr>
          </a:p>
          <a:p>
            <a:pPr marL="95885" indent="-83185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96520" algn="l"/>
              </a:tabLst>
            </a:pPr>
            <a:r>
              <a:rPr lang="th-TH" sz="600" spc="-5" dirty="0">
                <a:solidFill>
                  <a:srgbClr val="58595B"/>
                </a:solidFill>
                <a:latin typeface="Arial"/>
                <a:cs typeface="Arial"/>
              </a:rPr>
              <a:t>ตั้งเวลา/อุณหภูมิ</a:t>
            </a:r>
            <a:endParaRPr sz="600" dirty="0">
              <a:latin typeface="Arial"/>
              <a:cs typeface="Arial"/>
            </a:endParaRPr>
          </a:p>
          <a:p>
            <a:pPr marL="159385" lvl="1" indent="-62230">
              <a:lnSpc>
                <a:spcPct val="100000"/>
              </a:lnSpc>
              <a:spcBef>
                <a:spcPts val="85"/>
              </a:spcBef>
              <a:buChar char="–"/>
              <a:tabLst>
                <a:tab pos="160020" algn="l"/>
              </a:tabLst>
            </a:pPr>
            <a:r>
              <a:rPr lang="th-TH" sz="600" spc="-5" dirty="0">
                <a:solidFill>
                  <a:srgbClr val="58595B"/>
                </a:solidFill>
                <a:latin typeface="Arial"/>
                <a:cs typeface="Arial"/>
              </a:rPr>
              <a:t>ควบคุม เปิด/ปิด จอแสดงเวลา</a:t>
            </a:r>
            <a:endParaRPr lang="th-TH" sz="600" dirty="0">
              <a:latin typeface="Arial"/>
              <a:cs typeface="Arial"/>
            </a:endParaRPr>
          </a:p>
          <a:p>
            <a:pPr marL="179070" lvl="1" indent="-81915">
              <a:lnSpc>
                <a:spcPct val="100000"/>
              </a:lnSpc>
              <a:spcBef>
                <a:spcPts val="85"/>
              </a:spcBef>
              <a:buSzPct val="150000"/>
              <a:buChar char="–"/>
              <a:tabLst>
                <a:tab pos="179705" algn="l"/>
              </a:tabLst>
            </a:pPr>
            <a:r>
              <a:rPr sz="600" spc="7" baseline="34722" dirty="0" err="1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600" spc="5" dirty="0" err="1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6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8595B"/>
                </a:solidFill>
                <a:latin typeface="Arial"/>
                <a:cs typeface="Arial"/>
              </a:rPr>
              <a:t>&amp; </a:t>
            </a:r>
            <a:r>
              <a:rPr sz="600" spc="-37" baseline="34722" dirty="0" err="1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600" spc="-25" dirty="0" err="1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6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th-TH" sz="600" spc="-10" dirty="0">
                <a:solidFill>
                  <a:srgbClr val="58595B"/>
                </a:solidFill>
                <a:latin typeface="Arial"/>
                <a:cs typeface="Arial"/>
              </a:rPr>
              <a:t>จอแสดงอุณหภูมิ</a:t>
            </a:r>
            <a:endParaRPr sz="600" dirty="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97790" algn="l"/>
              </a:tabLst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คลังรูปภาพใน</a:t>
            </a:r>
            <a:r>
              <a:rPr sz="600" dirty="0">
                <a:solidFill>
                  <a:srgbClr val="58595B"/>
                </a:solidFill>
                <a:latin typeface="Arial"/>
                <a:cs typeface="Arial"/>
              </a:rPr>
              <a:t>MOBI</a:t>
            </a:r>
            <a:endParaRPr sz="600" dirty="0">
              <a:latin typeface="Arial"/>
              <a:cs typeface="Arial"/>
            </a:endParaRPr>
          </a:p>
          <a:p>
            <a:pPr marL="160655" lvl="1" indent="-63500">
              <a:lnSpc>
                <a:spcPct val="100000"/>
              </a:lnSpc>
              <a:spcBef>
                <a:spcPts val="85"/>
              </a:spcBef>
              <a:buChar char="–"/>
              <a:tabLst>
                <a:tab pos="161290" algn="l"/>
              </a:tabLst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เลือกรูปภาพ</a:t>
            </a:r>
            <a:r>
              <a:rPr lang="th-TH" sz="600" dirty="0" err="1">
                <a:solidFill>
                  <a:srgbClr val="58595B"/>
                </a:solidFill>
                <a:latin typeface="Arial"/>
                <a:cs typeface="Arial"/>
              </a:rPr>
              <a:t>ต่างๆ</a:t>
            </a: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ใน</a:t>
            </a:r>
            <a:r>
              <a:rPr lang="en-US" sz="600" dirty="0">
                <a:solidFill>
                  <a:srgbClr val="58595B"/>
                </a:solidFill>
                <a:latin typeface="Arial"/>
                <a:cs typeface="Arial"/>
              </a:rPr>
              <a:t>APP</a:t>
            </a:r>
            <a:endParaRPr lang="en-US" sz="600" dirty="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97790" algn="l"/>
              </a:tabLst>
            </a:pPr>
            <a:r>
              <a:rPr lang="th-TH" sz="600" spc="-5" dirty="0">
                <a:solidFill>
                  <a:srgbClr val="58595B"/>
                </a:solidFill>
                <a:latin typeface="Arial"/>
                <a:cs typeface="Arial"/>
              </a:rPr>
              <a:t>คลังรูปภาพในโทรศัพท์และกล้อง</a:t>
            </a:r>
            <a:endParaRPr sz="600" dirty="0">
              <a:latin typeface="Arial"/>
              <a:cs typeface="Arial"/>
            </a:endParaRPr>
          </a:p>
          <a:p>
            <a:pPr marL="181610" marR="5080" lvl="1" indent="-84455">
              <a:lnSpc>
                <a:spcPct val="111700"/>
              </a:lnSpc>
              <a:buChar char="–"/>
              <a:tabLst>
                <a:tab pos="182245" algn="l"/>
              </a:tabLst>
            </a:pPr>
            <a:r>
              <a:rPr lang="th-TH" sz="600" dirty="0">
                <a:solidFill>
                  <a:srgbClr val="58595B"/>
                </a:solidFill>
                <a:latin typeface="Arial"/>
                <a:cs typeface="Arial"/>
              </a:rPr>
              <a:t>เลือกรูปภาพจากคลังรูปภาพในโทรศัพท์มือถือ หรือเลือกภาพจากกล้อง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90C9D135-317F-48EC-89E8-042E1CC425B2}"/>
              </a:ext>
            </a:extLst>
          </p:cNvPr>
          <p:cNvSpPr/>
          <p:nvPr/>
        </p:nvSpPr>
        <p:spPr>
          <a:xfrm>
            <a:off x="7175500" y="5086168"/>
            <a:ext cx="1143000" cy="1057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99192"/>
              </p:ext>
            </p:extLst>
          </p:nvPr>
        </p:nvGraphicFramePr>
        <p:xfrm>
          <a:off x="513723" y="462909"/>
          <a:ext cx="9719309" cy="6479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9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43535" indent="-139700"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  <a:tabLst>
                          <a:tab pos="344170" algn="l"/>
                        </a:tabLst>
                      </a:pPr>
                      <a:r>
                        <a:rPr lang="th-TH" sz="900" spc="-5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ข้อความ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6D6E71"/>
                        </a:buClr>
                        <a:buFont typeface="Arial"/>
                        <a:buAutoNum type="alphaUcPeriod" startAt="5"/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809114" marR="715010">
                        <a:lnSpc>
                          <a:spcPct val="111700"/>
                        </a:lnSpc>
                      </a:pP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ลากแถบเพื่อเปลี่ยนสี</a:t>
                      </a:r>
                    </a:p>
                    <a:p>
                      <a:pPr marL="1809114" marR="715010">
                        <a:lnSpc>
                          <a:spcPct val="111700"/>
                        </a:lnSpc>
                      </a:pPr>
                      <a:endParaRPr lang="th-TH" sz="600" spc="-5" dirty="0">
                        <a:solidFill>
                          <a:srgbClr val="58595B"/>
                        </a:solidFill>
                        <a:latin typeface="Arial"/>
                        <a:cs typeface="Arial"/>
                      </a:endParaRPr>
                    </a:p>
                    <a:p>
                      <a:pPr marL="1809114" marR="715010">
                        <a:lnSpc>
                          <a:spcPct val="111700"/>
                        </a:lnSpc>
                      </a:pPr>
                      <a:r>
                        <a:rPr lang="th-TH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ตั้งค่าไล่ระดับสี</a:t>
                      </a:r>
                      <a:endParaRPr lang="en-US" sz="600" dirty="0">
                        <a:latin typeface="Arial"/>
                        <a:cs typeface="Arial"/>
                      </a:endParaRPr>
                    </a:p>
                    <a:p>
                      <a:pPr marL="1797685" marR="799465" indent="6985">
                        <a:lnSpc>
                          <a:spcPct val="268200"/>
                        </a:lnSpc>
                        <a:spcBef>
                          <a:spcPts val="65"/>
                        </a:spcBef>
                      </a:pP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ป้อนข้อความที่นี่</a:t>
                      </a:r>
                      <a:r>
                        <a:rPr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บันทึกข้อความ</a:t>
                      </a:r>
                    </a:p>
                    <a:p>
                      <a:pPr marL="1797685" marR="799465" indent="6985">
                        <a:lnSpc>
                          <a:spcPct val="268200"/>
                        </a:lnSpc>
                        <a:spcBef>
                          <a:spcPts val="6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2625" marR="1177290" indent="278765">
                        <a:lnSpc>
                          <a:spcPct val="116300"/>
                        </a:lnSpc>
                      </a:pPr>
                      <a:endParaRPr lang="th-TH" sz="1100" dirty="0">
                        <a:solidFill>
                          <a:schemeClr val="tx1"/>
                        </a:solidFill>
                        <a:latin typeface="Times New Roman"/>
                        <a:cs typeface="Arial"/>
                      </a:endParaRPr>
                    </a:p>
                    <a:p>
                      <a:pPr marL="682625" marR="1177290" indent="278765">
                        <a:lnSpc>
                          <a:spcPct val="116300"/>
                        </a:lnSpc>
                      </a:pPr>
                      <a:r>
                        <a:rPr lang="th-TH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เลือกแสดงเวลา (1,3,5,7วินาที)</a:t>
                      </a:r>
                    </a:p>
                    <a:p>
                      <a:pPr marL="682625" marR="1177290" indent="278765">
                        <a:lnSpc>
                          <a:spcPct val="116300"/>
                        </a:lnSpc>
                      </a:pPr>
                      <a:r>
                        <a:rPr lang="th-TH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เลือกไอคอนที่มีให้สำเร็จรูป</a:t>
                      </a:r>
                      <a:endParaRPr lang="en-US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5137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h-TH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เลือกข้อความที่มีให้สำเร็จรูป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55600" indent="-11874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UcPeriod" startAt="6"/>
                        <a:tabLst>
                          <a:tab pos="356235" algn="l"/>
                        </a:tabLst>
                      </a:pPr>
                      <a:r>
                        <a:rPr lang="th-TH" sz="900" spc="-10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เวลา / อุณหภูมิ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797685" indent="3175">
                        <a:lnSpc>
                          <a:spcPct val="100000"/>
                        </a:lnSpc>
                      </a:pP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แสดงเวลาปัจจุบัน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805305" marR="623570" indent="-7620">
                        <a:lnSpc>
                          <a:spcPct val="172500"/>
                        </a:lnSpc>
                        <a:spcBef>
                          <a:spcPts val="580"/>
                        </a:spcBef>
                      </a:pP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ปุ่ม เปิด/ปิด เวลา</a:t>
                      </a:r>
                    </a:p>
                    <a:p>
                      <a:pPr marL="1805305" marR="623570" indent="-7620">
                        <a:lnSpc>
                          <a:spcPct val="172500"/>
                        </a:lnSpc>
                        <a:spcBef>
                          <a:spcPts val="580"/>
                        </a:spcBef>
                      </a:pP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จอแสดงผล องศาเซลเซียส/ ฟาเรนไฮต์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1D3D4"/>
                      </a:solidFill>
                      <a:prstDash val="solid"/>
                    </a:lnL>
                    <a:lnR w="9525">
                      <a:solidFill>
                        <a:srgbClr val="D1D3D4"/>
                      </a:solidFill>
                      <a:prstDash val="solid"/>
                    </a:lnR>
                    <a:lnT w="9525">
                      <a:solidFill>
                        <a:srgbClr val="D1D3D4"/>
                      </a:solidFill>
                      <a:prstDash val="solid"/>
                    </a:lnT>
                    <a:lnB w="9525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96875" indent="-152400">
                        <a:lnSpc>
                          <a:spcPct val="100000"/>
                        </a:lnSpc>
                        <a:buAutoNum type="alphaUcPeriod" startAt="7"/>
                        <a:tabLst>
                          <a:tab pos="397510" algn="l"/>
                        </a:tabLst>
                      </a:pPr>
                      <a:r>
                        <a:rPr lang="th-TH" sz="900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คลังรูปภาพใน </a:t>
                      </a:r>
                      <a:r>
                        <a:rPr sz="900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MOBI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662430" marR="349250">
                        <a:lnSpc>
                          <a:spcPct val="111700"/>
                        </a:lnSpc>
                      </a:pPr>
                      <a:endParaRPr lang="th-TH" sz="1300" spc="0" dirty="0">
                        <a:solidFill>
                          <a:schemeClr val="tx1"/>
                        </a:solidFill>
                        <a:latin typeface="Times New Roman"/>
                        <a:cs typeface="Arial"/>
                      </a:endParaRPr>
                    </a:p>
                    <a:p>
                      <a:pPr marL="1662430" marR="349250">
                        <a:lnSpc>
                          <a:spcPct val="111700"/>
                        </a:lnSpc>
                      </a:pP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ตัวอย่างเนื้อหาที่บันทึกไว้ที่นี่สามารถบันทึกเนื้อหาได้สูงสุด 10 รายการ</a:t>
                      </a:r>
                      <a:endParaRPr lang="en-US" sz="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1644014" marR="575310">
                        <a:lnSpc>
                          <a:spcPct val="111700"/>
                        </a:lnSpc>
                        <a:spcBef>
                          <a:spcPts val="5"/>
                        </a:spcBef>
                      </a:pPr>
                      <a:r>
                        <a:rPr lang="th-TH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ปรับตำแหน่งและขนาดของการแสดงภาพ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h-TH"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h-TH"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677035">
                        <a:lnSpc>
                          <a:spcPct val="100000"/>
                        </a:lnSpc>
                      </a:pPr>
                      <a:r>
                        <a:rPr lang="th-TH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เลือกรูปภาพ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6732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th-TH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บันทึกรูปภาพ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72110" indent="-146050">
                        <a:lnSpc>
                          <a:spcPct val="100000"/>
                        </a:lnSpc>
                        <a:buAutoNum type="alphaUcPeriod" startAt="8"/>
                        <a:tabLst>
                          <a:tab pos="372745" algn="l"/>
                        </a:tabLst>
                      </a:pPr>
                      <a:r>
                        <a:rPr lang="th-TH" sz="900" spc="-5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คลังรูปภาพในโทรศัพท์และกล้องถ่ายรูป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00" marR="1784985" indent="806450">
                        <a:lnSpc>
                          <a:spcPct val="216600"/>
                        </a:lnSpc>
                        <a:spcBef>
                          <a:spcPts val="945"/>
                        </a:spcBef>
                      </a:pPr>
                      <a:r>
                        <a:rPr lang="th-TH" sz="600" spc="-2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บันทึกรูปภาพเข้าสู่คลังรูปภาพโทรศัพท์เลือกภาพและบันทึก                          </a:t>
                      </a:r>
                      <a:endParaRPr sz="900" baseline="9259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1D3D4"/>
                      </a:solidFill>
                      <a:prstDash val="solid"/>
                    </a:lnL>
                    <a:lnR w="9525">
                      <a:solidFill>
                        <a:srgbClr val="D1D3D4"/>
                      </a:solidFill>
                      <a:prstDash val="solid"/>
                    </a:lnR>
                    <a:lnT w="9525">
                      <a:solidFill>
                        <a:srgbClr val="D1D3D4"/>
                      </a:solidFill>
                      <a:prstDash val="solid"/>
                    </a:lnT>
                    <a:lnB w="9525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I. </a:t>
                      </a:r>
                      <a:r>
                        <a:rPr lang="th-TH" sz="900" spc="-5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ลบภาพที่บันทึกไว้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3422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th-TH" sz="600" spc="-1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คุณสามารถลบเนื้อหาที่บันทึกได้อย่างง่ายดาย</a:t>
                      </a:r>
                      <a:r>
                        <a:rPr sz="600" spc="-1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750" dirty="0">
                        <a:latin typeface="Times New Roman"/>
                        <a:cs typeface="Times New Roman"/>
                      </a:endParaRPr>
                    </a:p>
                    <a:p>
                      <a:pPr marL="1571625">
                        <a:lnSpc>
                          <a:spcPct val="100000"/>
                        </a:lnSpc>
                      </a:pPr>
                      <a:r>
                        <a:rPr lang="th-TH" sz="600" spc="-5" dirty="0">
                          <a:solidFill>
                            <a:srgbClr val="58595B"/>
                          </a:solidFill>
                          <a:latin typeface="Arial"/>
                          <a:cs typeface="Times New Roman"/>
                        </a:rPr>
                        <a:t>เนื้อหาที่บันทึกไว้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791335" marR="614045">
                        <a:lnSpc>
                          <a:spcPct val="111700"/>
                        </a:lnSpc>
                        <a:spcBef>
                          <a:spcPts val="660"/>
                        </a:spcBef>
                        <a:tabLst>
                          <a:tab pos="2024380" algn="l"/>
                        </a:tabLst>
                      </a:pPr>
                      <a:r>
                        <a:rPr lang="th-TH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617980" marR="829944" indent="-127635">
                        <a:lnSpc>
                          <a:spcPct val="111700"/>
                        </a:lnSpc>
                      </a:pPr>
                      <a:endParaRPr lang="th-TH" sz="600" dirty="0">
                        <a:solidFill>
                          <a:srgbClr val="58595B"/>
                        </a:solidFill>
                        <a:latin typeface="Arial"/>
                        <a:cs typeface="Arial"/>
                      </a:endParaRPr>
                    </a:p>
                    <a:p>
                      <a:pPr marL="1617980" marR="829944" indent="-127635">
                        <a:lnSpc>
                          <a:spcPct val="111700"/>
                        </a:lnSpc>
                      </a:pPr>
                      <a:endParaRPr lang="th-TH" sz="600" dirty="0">
                        <a:solidFill>
                          <a:srgbClr val="58595B"/>
                        </a:solidFill>
                        <a:latin typeface="Arial"/>
                        <a:cs typeface="Arial"/>
                      </a:endParaRPr>
                    </a:p>
                    <a:p>
                      <a:pPr marL="1617980" marR="829944" indent="-127635">
                        <a:lnSpc>
                          <a:spcPct val="111700"/>
                        </a:lnSpc>
                      </a:pPr>
                      <a:endParaRPr lang="th-TH" sz="600" dirty="0">
                        <a:solidFill>
                          <a:srgbClr val="58595B"/>
                        </a:solidFill>
                        <a:latin typeface="Arial"/>
                        <a:cs typeface="Arial"/>
                      </a:endParaRPr>
                    </a:p>
                    <a:p>
                      <a:pPr marL="1617980" marR="829944" indent="-127635">
                        <a:lnSpc>
                          <a:spcPct val="111700"/>
                        </a:lnSpc>
                      </a:pPr>
                      <a:endParaRPr lang="th-TH" sz="600" dirty="0">
                        <a:solidFill>
                          <a:srgbClr val="58595B"/>
                        </a:solidFill>
                        <a:latin typeface="Arial"/>
                        <a:cs typeface="Arial"/>
                      </a:endParaRPr>
                    </a:p>
                    <a:p>
                      <a:pPr marL="1617980" marR="829944" indent="-127635">
                        <a:lnSpc>
                          <a:spcPct val="111700"/>
                        </a:lnSpc>
                      </a:pPr>
                      <a:r>
                        <a:rPr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Ps:</a:t>
                      </a:r>
                      <a:r>
                        <a:rPr lang="en-US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6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สามารถบันทึกและแสดงเนื้อหาได้สูงสุด 10 รายการ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0797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J. </a:t>
                      </a:r>
                      <a:r>
                        <a:rPr lang="th-TH" sz="900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การส่งเนื้อหา</a:t>
                      </a:r>
                    </a:p>
                    <a:p>
                      <a:pPr marL="307975">
                        <a:lnSpc>
                          <a:spcPct val="100000"/>
                        </a:lnSpc>
                      </a:pPr>
                      <a:r>
                        <a:rPr lang="th-TH" sz="900" dirty="0">
                          <a:solidFill>
                            <a:srgbClr val="6D6E71"/>
                          </a:solidFill>
                          <a:latin typeface="Arial"/>
                          <a:cs typeface="Arial"/>
                        </a:rPr>
                        <a:t>การบันทึกเนื้อหาให้กดส่งเนื้อหาที่ไอคอน เนื้อหาจะถูกส่งไปยังพัดลมผ่านทางบลูทูธ พัดลมจะแสดงเนื้อหาทันทีหลังจากส่งเสร็จ</a:t>
                      </a:r>
                    </a:p>
                    <a:p>
                      <a:pPr marL="307975">
                        <a:lnSpc>
                          <a:spcPct val="100000"/>
                        </a:lnSpc>
                      </a:pPr>
                      <a:endParaRPr lang="th-TH" sz="900" dirty="0">
                        <a:solidFill>
                          <a:srgbClr val="6D6E7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1D3D4"/>
                      </a:solidFill>
                      <a:prstDash val="solid"/>
                    </a:lnL>
                    <a:lnR w="9525">
                      <a:solidFill>
                        <a:srgbClr val="D1D3D4"/>
                      </a:solidFill>
                      <a:prstDash val="solid"/>
                    </a:lnR>
                    <a:lnT w="9525">
                      <a:solidFill>
                        <a:srgbClr val="D1D3D4"/>
                      </a:solidFill>
                      <a:prstDash val="solid"/>
                    </a:lnT>
                    <a:lnB w="9525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50D935A-0397-4C4A-B4E5-B6C09D2293EB}"/>
              </a:ext>
            </a:extLst>
          </p:cNvPr>
          <p:cNvSpPr txBox="1"/>
          <p:nvPr/>
        </p:nvSpPr>
        <p:spPr>
          <a:xfrm>
            <a:off x="5880100" y="6219825"/>
            <a:ext cx="1066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" spc="-25" dirty="0">
                <a:solidFill>
                  <a:srgbClr val="58595B"/>
                </a:solidFill>
                <a:latin typeface="Arial"/>
                <a:cs typeface="Arial"/>
              </a:rPr>
              <a:t>บันทึกรูปภาพจากกล้อง</a:t>
            </a:r>
            <a:endParaRPr lang="en-US" sz="600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44BF754-CCC0-4831-8AC6-72F49F04D550}"/>
              </a:ext>
            </a:extLst>
          </p:cNvPr>
          <p:cNvSpPr txBox="1"/>
          <p:nvPr/>
        </p:nvSpPr>
        <p:spPr>
          <a:xfrm>
            <a:off x="8623300" y="20288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คลิกที่รูปภาพมากกว่า 1 วินาทีปรากฏเครื่องหมายสำหรับการลบ กดเพื่อลบภาพ</a:t>
            </a:r>
            <a:endParaRPr lang="en-US" sz="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C73AC69-FB22-45AC-ADA7-23FD45FA2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93" y="5445690"/>
            <a:ext cx="957814" cy="95781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FB63115-01D8-4BEC-8751-88813B75D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73" y="5086168"/>
            <a:ext cx="1371600" cy="314036"/>
          </a:xfrm>
          <a:prstGeom prst="rect">
            <a:avLst/>
          </a:prstGeom>
        </p:spPr>
      </p:pic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B858C155-AF50-4B95-92C5-5CC61D82CF32}"/>
              </a:ext>
            </a:extLst>
          </p:cNvPr>
          <p:cNvSpPr/>
          <p:nvPr/>
        </p:nvSpPr>
        <p:spPr>
          <a:xfrm>
            <a:off x="8333346" y="5449397"/>
            <a:ext cx="1704483" cy="95410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1FD1777-33D8-4284-8D47-9AB7FF4AF568}"/>
              </a:ext>
            </a:extLst>
          </p:cNvPr>
          <p:cNvSpPr txBox="1"/>
          <p:nvPr/>
        </p:nvSpPr>
        <p:spPr>
          <a:xfrm>
            <a:off x="8470900" y="5450384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บริษัท </a:t>
            </a:r>
            <a:r>
              <a:rPr lang="th-TH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มิต</a:t>
            </a:r>
            <a:r>
              <a:rPr lang="th-TH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รอน </a:t>
            </a:r>
            <a:r>
              <a:rPr lang="th-TH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ซีอี</a:t>
            </a:r>
            <a:r>
              <a:rPr lang="th-TH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จำกัด</a:t>
            </a:r>
          </a:p>
          <a:p>
            <a:r>
              <a:rPr lang="th-TH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เลขที่ 88/1 หมู่12 ซอยเพชรเกษม 120 ถนนเพชรเกษม ตำบลอ้อมน้อย จังหวัดสมุทรสาคร 74130</a:t>
            </a:r>
          </a:p>
          <a:p>
            <a:r>
              <a:rPr lang="th-TH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โทร 02-4310010</a:t>
            </a: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Line :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mitronce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www.mitron-ce.com</a:t>
            </a:r>
            <a:endParaRPr lang="th-TH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468</Words>
  <Application>Microsoft Office PowerPoint</Application>
  <PresentationFormat>กำหนดเอง</PresentationFormat>
  <Paragraphs>135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6"Bluetooth LED Display FAN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206-BT-T-Manual-EN.cdr</dc:title>
  <dc:creator>Administrator</dc:creator>
  <cp:lastModifiedBy>Mitron</cp:lastModifiedBy>
  <cp:revision>18</cp:revision>
  <cp:lastPrinted>2019-01-03T01:44:30Z</cp:lastPrinted>
  <dcterms:created xsi:type="dcterms:W3CDTF">2018-07-20T02:08:54Z</dcterms:created>
  <dcterms:modified xsi:type="dcterms:W3CDTF">2019-01-09T03:04:07Z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2018-04-07T00:00:00Z</vt:filetime>
  </property>
  <property fmtid="{D5CDD505-2E9C-101B-9397-08002B2CF9AE}" pid="3" name="Creator">
    <vt:lpwstr>CorelDRAW</vt:lpwstr>
  </property>
  <property fmtid="{D5CDD505-2E9C-101B-9397-08002B2CF9AE}" pid="4" name="LastSaved">
    <vt:filetime>2018-07-20T00:00:00Z</vt:filetime>
  </property>
</Properties>
</file>